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2" r:id="rId2"/>
    <p:sldId id="338" r:id="rId3"/>
    <p:sldId id="313" r:id="rId4"/>
    <p:sldId id="409" r:id="rId5"/>
    <p:sldId id="327" r:id="rId6"/>
    <p:sldId id="335" r:id="rId7"/>
    <p:sldId id="331" r:id="rId8"/>
    <p:sldId id="307" r:id="rId9"/>
    <p:sldId id="305" r:id="rId10"/>
    <p:sldId id="326" r:id="rId11"/>
    <p:sldId id="323" r:id="rId12"/>
    <p:sldId id="314" r:id="rId13"/>
    <p:sldId id="337" r:id="rId14"/>
    <p:sldId id="285" r:id="rId15"/>
  </p:sldIdLst>
  <p:sldSz cx="9144000" cy="5143500" type="screen16x9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07F"/>
    <a:srgbClr val="ADD2E5"/>
    <a:srgbClr val="595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98" autoAdjust="0"/>
  </p:normalViewPr>
  <p:slideViewPr>
    <p:cSldViewPr>
      <p:cViewPr varScale="1">
        <p:scale>
          <a:sx n="91" d="100"/>
          <a:sy n="91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30" y="-77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D159A-5C4C-4059-926F-2187C44D52DA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67461A0-C077-4CE4-9088-93DDA54AC541}">
      <dgm:prSet phldrT="[Tekst]"/>
      <dgm:spPr/>
      <dgm:t>
        <a:bodyPr/>
        <a:lstStyle/>
        <a:p>
          <a:r>
            <a:rPr lang="en-US" b="1" noProof="0" dirty="0">
              <a:latin typeface="Arial" panose="020B0604020202020204" pitchFamily="34" charset="0"/>
              <a:cs typeface="Arial" panose="020B0604020202020204" pitchFamily="34" charset="0"/>
            </a:rPr>
            <a:t>Support in preparation of NRS 2030 and programming post-2020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CFC475-4D23-46EE-914B-E7F0D0BF0203}" type="parTrans" cxnId="{1EBA805B-EAD1-4267-9453-274FAD358AF6}">
      <dgm:prSet/>
      <dgm:spPr/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68AFC0-BD7C-4130-B0F9-DE03560D0E03}" type="sibTrans" cxnId="{1EBA805B-EAD1-4267-9453-274FAD358AF6}">
      <dgm:prSet/>
      <dgm:spPr/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384343-6812-4CFB-BF86-44BC6FA14FAE}">
      <dgm:prSet phldrT="[Tekst]"/>
      <dgm:spPr/>
      <dgm:t>
        <a:bodyPr/>
        <a:lstStyle/>
        <a:p>
          <a:r>
            <a:rPr lang="en-US" b="1" noProof="0" dirty="0">
              <a:latin typeface="Arial" panose="020B0604020202020204" pitchFamily="34" charset="0"/>
              <a:cs typeface="Arial" panose="020B0604020202020204" pitchFamily="34" charset="0"/>
            </a:rPr>
            <a:t>Support in establishment o</a:t>
          </a:r>
          <a:r>
            <a:rPr lang="hr-HR" b="1" noProof="0" dirty="0"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en-US" b="1" noProof="0" dirty="0">
              <a:latin typeface="Arial" panose="020B0604020202020204" pitchFamily="34" charset="0"/>
              <a:cs typeface="Arial" panose="020B0604020202020204" pitchFamily="34" charset="0"/>
            </a:rPr>
            <a:t> Strategic planning system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B66BA-60E1-4D1E-8A08-E411DAD7692D}" type="parTrans" cxnId="{73F873C0-5B64-4BA5-BD62-655C46628A69}">
      <dgm:prSet/>
      <dgm:spPr/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D8DE0-D05E-48B6-B9D4-C330097CF2F1}" type="sibTrans" cxnId="{73F873C0-5B64-4BA5-BD62-655C46628A69}">
      <dgm:prSet/>
      <dgm:spPr/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64A25-6859-4DA7-BFD1-D38C055D7A17}">
      <dgm:prSet phldrT="[Tekst]"/>
      <dgm:spPr/>
      <dgm:t>
        <a:bodyPr/>
        <a:lstStyle/>
        <a:p>
          <a:r>
            <a:rPr lang="en-US" b="1" noProof="0" dirty="0">
              <a:latin typeface="Arial" panose="020B0604020202020204" pitchFamily="34" charset="0"/>
              <a:cs typeface="Arial" panose="020B0604020202020204" pitchFamily="34" charset="0"/>
            </a:rPr>
            <a:t>Raising capacity on national and regional level for </a:t>
          </a:r>
          <a:r>
            <a:rPr lang="en-US" b="1" noProof="0" dirty="0" err="1">
              <a:latin typeface="Arial" panose="020B0604020202020204" pitchFamily="34" charset="0"/>
              <a:cs typeface="Arial" panose="020B0604020202020204" pitchFamily="34" charset="0"/>
            </a:rPr>
            <a:t>stratigic</a:t>
          </a:r>
          <a:r>
            <a:rPr lang="en-US" b="1" noProof="0" dirty="0">
              <a:latin typeface="Arial" panose="020B0604020202020204" pitchFamily="34" charset="0"/>
              <a:cs typeface="Arial" panose="020B0604020202020204" pitchFamily="34" charset="0"/>
            </a:rPr>
            <a:t> planning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0802E6-283B-41D3-9C11-C9320B9776C0}" type="sibTrans" cxnId="{C7941D51-589A-4A85-A8DC-25C400C3D998}">
      <dgm:prSet/>
      <dgm:spPr/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CC005-3F20-487E-AB37-D1D2201817E1}" type="parTrans" cxnId="{C7941D51-589A-4A85-A8DC-25C400C3D998}">
      <dgm:prSet/>
      <dgm:spPr/>
      <dgm:t>
        <a:bodyPr/>
        <a:lstStyle/>
        <a:p>
          <a:endParaRPr lang="hr-H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1A253-1085-48A0-AE47-BBFF0735394B}" type="pres">
      <dgm:prSet presAssocID="{7D6D159A-5C4C-4059-926F-2187C44D52DA}" presName="Name0" presStyleCnt="0">
        <dgm:presLayoutVars>
          <dgm:dir/>
          <dgm:resizeHandles val="exact"/>
        </dgm:presLayoutVars>
      </dgm:prSet>
      <dgm:spPr/>
    </dgm:pt>
    <dgm:pt modelId="{4EFDB2EC-0C36-45CF-A2D3-046AA18B8B01}" type="pres">
      <dgm:prSet presAssocID="{7D6D159A-5C4C-4059-926F-2187C44D52DA}" presName="fgShape" presStyleLbl="fgShp" presStyleIdx="0" presStyleCnt="1" custScaleX="45743" custLinFactNeighborX="-156"/>
      <dgm:spPr/>
    </dgm:pt>
    <dgm:pt modelId="{B588516D-3AA4-4A70-939D-92F6BB6BFC08}" type="pres">
      <dgm:prSet presAssocID="{7D6D159A-5C4C-4059-926F-2187C44D52DA}" presName="linComp" presStyleCnt="0"/>
      <dgm:spPr/>
    </dgm:pt>
    <dgm:pt modelId="{DFBD219F-7631-4905-B63E-BD3F7C063F23}" type="pres">
      <dgm:prSet presAssocID="{F67461A0-C077-4CE4-9088-93DDA54AC541}" presName="compNode" presStyleCnt="0"/>
      <dgm:spPr/>
    </dgm:pt>
    <dgm:pt modelId="{C80E5D03-DA43-4257-9C12-CC004E6ABEEF}" type="pres">
      <dgm:prSet presAssocID="{F67461A0-C077-4CE4-9088-93DDA54AC541}" presName="bkgdShape" presStyleLbl="node1" presStyleIdx="0" presStyleCnt="3" custLinFactNeighborX="-64"/>
      <dgm:spPr/>
    </dgm:pt>
    <dgm:pt modelId="{056CC4BA-2879-4A91-A69F-724218DC6CC3}" type="pres">
      <dgm:prSet presAssocID="{F67461A0-C077-4CE4-9088-93DDA54AC541}" presName="nodeTx" presStyleLbl="node1" presStyleIdx="0" presStyleCnt="3">
        <dgm:presLayoutVars>
          <dgm:bulletEnabled val="1"/>
        </dgm:presLayoutVars>
      </dgm:prSet>
      <dgm:spPr/>
    </dgm:pt>
    <dgm:pt modelId="{6A78CC6D-4B43-4553-B969-441BCEF8BB2F}" type="pres">
      <dgm:prSet presAssocID="{F67461A0-C077-4CE4-9088-93DDA54AC541}" presName="invisiNode" presStyleLbl="node1" presStyleIdx="0" presStyleCnt="3"/>
      <dgm:spPr/>
    </dgm:pt>
    <dgm:pt modelId="{A9353BF7-A0DB-4978-B4D6-55F178B7E76A}" type="pres">
      <dgm:prSet presAssocID="{F67461A0-C077-4CE4-9088-93DDA54AC541}" presName="imagNode" presStyleLbl="f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9E6C7DB8-3336-4CA7-B514-24477D7953F1}" type="pres">
      <dgm:prSet presAssocID="{2168AFC0-BD7C-4130-B0F9-DE03560D0E03}" presName="sibTrans" presStyleLbl="sibTrans2D1" presStyleIdx="0" presStyleCnt="0"/>
      <dgm:spPr/>
    </dgm:pt>
    <dgm:pt modelId="{60FBC403-0D0D-44FB-8510-D6ED06177AFE}" type="pres">
      <dgm:prSet presAssocID="{14384343-6812-4CFB-BF86-44BC6FA14FAE}" presName="compNode" presStyleCnt="0"/>
      <dgm:spPr/>
    </dgm:pt>
    <dgm:pt modelId="{15E1FF7C-631D-4E9C-8477-83AB8FD71755}" type="pres">
      <dgm:prSet presAssocID="{14384343-6812-4CFB-BF86-44BC6FA14FAE}" presName="bkgdShape" presStyleLbl="node1" presStyleIdx="1" presStyleCnt="3"/>
      <dgm:spPr/>
    </dgm:pt>
    <dgm:pt modelId="{95E2F75F-87AE-49A3-B577-7269D8D2B284}" type="pres">
      <dgm:prSet presAssocID="{14384343-6812-4CFB-BF86-44BC6FA14FAE}" presName="nodeTx" presStyleLbl="node1" presStyleIdx="1" presStyleCnt="3">
        <dgm:presLayoutVars>
          <dgm:bulletEnabled val="1"/>
        </dgm:presLayoutVars>
      </dgm:prSet>
      <dgm:spPr/>
    </dgm:pt>
    <dgm:pt modelId="{5B53F4A2-A179-47AD-A653-1039BF71BE40}" type="pres">
      <dgm:prSet presAssocID="{14384343-6812-4CFB-BF86-44BC6FA14FAE}" presName="invisiNode" presStyleLbl="node1" presStyleIdx="1" presStyleCnt="3"/>
      <dgm:spPr/>
    </dgm:pt>
    <dgm:pt modelId="{BE4D7C4C-AA42-49A0-95F5-404FBC85CABD}" type="pres">
      <dgm:prSet presAssocID="{14384343-6812-4CFB-BF86-44BC6FA14FAE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</dgm:spPr>
    </dgm:pt>
    <dgm:pt modelId="{3635185E-45C4-4045-B0AC-8F35A7280939}" type="pres">
      <dgm:prSet presAssocID="{526D8DE0-D05E-48B6-B9D4-C330097CF2F1}" presName="sibTrans" presStyleLbl="sibTrans2D1" presStyleIdx="0" presStyleCnt="0"/>
      <dgm:spPr/>
    </dgm:pt>
    <dgm:pt modelId="{D4A45301-2366-4FC5-9BAB-FCAF15DCA759}" type="pres">
      <dgm:prSet presAssocID="{96C64A25-6859-4DA7-BFD1-D38C055D7A17}" presName="compNode" presStyleCnt="0"/>
      <dgm:spPr/>
    </dgm:pt>
    <dgm:pt modelId="{0CA9A3A2-8EFC-412D-9695-C87355794422}" type="pres">
      <dgm:prSet presAssocID="{96C64A25-6859-4DA7-BFD1-D38C055D7A17}" presName="bkgdShape" presStyleLbl="node1" presStyleIdx="2" presStyleCnt="3"/>
      <dgm:spPr/>
    </dgm:pt>
    <dgm:pt modelId="{76922EA2-16FC-4DAC-8A29-4C5B6BEAAFDF}" type="pres">
      <dgm:prSet presAssocID="{96C64A25-6859-4DA7-BFD1-D38C055D7A17}" presName="nodeTx" presStyleLbl="node1" presStyleIdx="2" presStyleCnt="3">
        <dgm:presLayoutVars>
          <dgm:bulletEnabled val="1"/>
        </dgm:presLayoutVars>
      </dgm:prSet>
      <dgm:spPr/>
    </dgm:pt>
    <dgm:pt modelId="{41CA72B7-0122-441E-9CF8-6D986B8DE779}" type="pres">
      <dgm:prSet presAssocID="{96C64A25-6859-4DA7-BFD1-D38C055D7A17}" presName="invisiNode" presStyleLbl="node1" presStyleIdx="2" presStyleCnt="3"/>
      <dgm:spPr/>
    </dgm:pt>
    <dgm:pt modelId="{D55F49D5-0D87-4E15-ADAF-163C710A1D9F}" type="pres">
      <dgm:prSet presAssocID="{96C64A25-6859-4DA7-BFD1-D38C055D7A17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65A66E00-5A0F-4F5F-B286-F89B1EFBA8F8}" type="presOf" srcId="{14384343-6812-4CFB-BF86-44BC6FA14FAE}" destId="{95E2F75F-87AE-49A3-B577-7269D8D2B284}" srcOrd="1" destOrd="0" presId="urn:microsoft.com/office/officeart/2005/8/layout/hList7"/>
    <dgm:cxn modelId="{8D48F206-D8F3-4809-BD91-E16BD66E3E39}" type="presOf" srcId="{14384343-6812-4CFB-BF86-44BC6FA14FAE}" destId="{15E1FF7C-631D-4E9C-8477-83AB8FD71755}" srcOrd="0" destOrd="0" presId="urn:microsoft.com/office/officeart/2005/8/layout/hList7"/>
    <dgm:cxn modelId="{B8EAE30A-F525-4C1D-883B-C53548820E88}" type="presOf" srcId="{96C64A25-6859-4DA7-BFD1-D38C055D7A17}" destId="{76922EA2-16FC-4DAC-8A29-4C5B6BEAAFDF}" srcOrd="1" destOrd="0" presId="urn:microsoft.com/office/officeart/2005/8/layout/hList7"/>
    <dgm:cxn modelId="{29E01040-4A8B-4F7F-B3D1-1EB5284E34AE}" type="presOf" srcId="{96C64A25-6859-4DA7-BFD1-D38C055D7A17}" destId="{0CA9A3A2-8EFC-412D-9695-C87355794422}" srcOrd="0" destOrd="0" presId="urn:microsoft.com/office/officeart/2005/8/layout/hList7"/>
    <dgm:cxn modelId="{B73BF940-F0A9-4FC6-BCCF-CA19B7B13D54}" type="presOf" srcId="{F67461A0-C077-4CE4-9088-93DDA54AC541}" destId="{056CC4BA-2879-4A91-A69F-724218DC6CC3}" srcOrd="1" destOrd="0" presId="urn:microsoft.com/office/officeart/2005/8/layout/hList7"/>
    <dgm:cxn modelId="{1EBA805B-EAD1-4267-9453-274FAD358AF6}" srcId="{7D6D159A-5C4C-4059-926F-2187C44D52DA}" destId="{F67461A0-C077-4CE4-9088-93DDA54AC541}" srcOrd="0" destOrd="0" parTransId="{EDCFC475-4D23-46EE-914B-E7F0D0BF0203}" sibTransId="{2168AFC0-BD7C-4130-B0F9-DE03560D0E03}"/>
    <dgm:cxn modelId="{B3B2595E-5D14-4CCC-8F68-DFE59BA0D5FF}" type="presOf" srcId="{526D8DE0-D05E-48B6-B9D4-C330097CF2F1}" destId="{3635185E-45C4-4045-B0AC-8F35A7280939}" srcOrd="0" destOrd="0" presId="urn:microsoft.com/office/officeart/2005/8/layout/hList7"/>
    <dgm:cxn modelId="{5013BF6F-7456-4DAF-9F69-6F5ED544C67B}" type="presOf" srcId="{F67461A0-C077-4CE4-9088-93DDA54AC541}" destId="{C80E5D03-DA43-4257-9C12-CC004E6ABEEF}" srcOrd="0" destOrd="0" presId="urn:microsoft.com/office/officeart/2005/8/layout/hList7"/>
    <dgm:cxn modelId="{C7941D51-589A-4A85-A8DC-25C400C3D998}" srcId="{7D6D159A-5C4C-4059-926F-2187C44D52DA}" destId="{96C64A25-6859-4DA7-BFD1-D38C055D7A17}" srcOrd="2" destOrd="0" parTransId="{284CC005-3F20-487E-AB37-D1D2201817E1}" sibTransId="{D60802E6-283B-41D3-9C11-C9320B9776C0}"/>
    <dgm:cxn modelId="{A39A6075-E223-4FCE-8598-D89189AE1234}" type="presOf" srcId="{2168AFC0-BD7C-4130-B0F9-DE03560D0E03}" destId="{9E6C7DB8-3336-4CA7-B514-24477D7953F1}" srcOrd="0" destOrd="0" presId="urn:microsoft.com/office/officeart/2005/8/layout/hList7"/>
    <dgm:cxn modelId="{AF64B3B3-2BC5-402C-859C-DE892145193F}" type="presOf" srcId="{7D6D159A-5C4C-4059-926F-2187C44D52DA}" destId="{C861A253-1085-48A0-AE47-BBFF0735394B}" srcOrd="0" destOrd="0" presId="urn:microsoft.com/office/officeart/2005/8/layout/hList7"/>
    <dgm:cxn modelId="{73F873C0-5B64-4BA5-BD62-655C46628A69}" srcId="{7D6D159A-5C4C-4059-926F-2187C44D52DA}" destId="{14384343-6812-4CFB-BF86-44BC6FA14FAE}" srcOrd="1" destOrd="0" parTransId="{98CB66BA-60E1-4D1E-8A08-E411DAD7692D}" sibTransId="{526D8DE0-D05E-48B6-B9D4-C330097CF2F1}"/>
    <dgm:cxn modelId="{C99BFEE8-BFC5-4721-8C14-F6BAB38A35A2}" type="presParOf" srcId="{C861A253-1085-48A0-AE47-BBFF0735394B}" destId="{4EFDB2EC-0C36-45CF-A2D3-046AA18B8B01}" srcOrd="0" destOrd="0" presId="urn:microsoft.com/office/officeart/2005/8/layout/hList7"/>
    <dgm:cxn modelId="{2FCCF313-0724-4233-AC2E-0E10817330B0}" type="presParOf" srcId="{C861A253-1085-48A0-AE47-BBFF0735394B}" destId="{B588516D-3AA4-4A70-939D-92F6BB6BFC08}" srcOrd="1" destOrd="0" presId="urn:microsoft.com/office/officeart/2005/8/layout/hList7"/>
    <dgm:cxn modelId="{A4F4B556-C5B7-4D2D-9BDE-680F7D4BD676}" type="presParOf" srcId="{B588516D-3AA4-4A70-939D-92F6BB6BFC08}" destId="{DFBD219F-7631-4905-B63E-BD3F7C063F23}" srcOrd="0" destOrd="0" presId="urn:microsoft.com/office/officeart/2005/8/layout/hList7"/>
    <dgm:cxn modelId="{A008C7E6-F0FE-4312-AACC-5F055F8474C5}" type="presParOf" srcId="{DFBD219F-7631-4905-B63E-BD3F7C063F23}" destId="{C80E5D03-DA43-4257-9C12-CC004E6ABEEF}" srcOrd="0" destOrd="0" presId="urn:microsoft.com/office/officeart/2005/8/layout/hList7"/>
    <dgm:cxn modelId="{61215DB4-C533-4D47-B1D7-69EE44EE5B5B}" type="presParOf" srcId="{DFBD219F-7631-4905-B63E-BD3F7C063F23}" destId="{056CC4BA-2879-4A91-A69F-724218DC6CC3}" srcOrd="1" destOrd="0" presId="urn:microsoft.com/office/officeart/2005/8/layout/hList7"/>
    <dgm:cxn modelId="{EAA682AF-5994-481D-8A31-7A73D54C1426}" type="presParOf" srcId="{DFBD219F-7631-4905-B63E-BD3F7C063F23}" destId="{6A78CC6D-4B43-4553-B969-441BCEF8BB2F}" srcOrd="2" destOrd="0" presId="urn:microsoft.com/office/officeart/2005/8/layout/hList7"/>
    <dgm:cxn modelId="{0904C4BC-CB3D-46C8-9D52-CDC97CECA506}" type="presParOf" srcId="{DFBD219F-7631-4905-B63E-BD3F7C063F23}" destId="{A9353BF7-A0DB-4978-B4D6-55F178B7E76A}" srcOrd="3" destOrd="0" presId="urn:microsoft.com/office/officeart/2005/8/layout/hList7"/>
    <dgm:cxn modelId="{76D345C6-5519-4D6D-AA86-EB7EBF9283AC}" type="presParOf" srcId="{B588516D-3AA4-4A70-939D-92F6BB6BFC08}" destId="{9E6C7DB8-3336-4CA7-B514-24477D7953F1}" srcOrd="1" destOrd="0" presId="urn:microsoft.com/office/officeart/2005/8/layout/hList7"/>
    <dgm:cxn modelId="{8EA0B323-466E-40C0-957D-DE87DFC3758C}" type="presParOf" srcId="{B588516D-3AA4-4A70-939D-92F6BB6BFC08}" destId="{60FBC403-0D0D-44FB-8510-D6ED06177AFE}" srcOrd="2" destOrd="0" presId="urn:microsoft.com/office/officeart/2005/8/layout/hList7"/>
    <dgm:cxn modelId="{43F80242-744A-4DD2-AA87-8D933B18E012}" type="presParOf" srcId="{60FBC403-0D0D-44FB-8510-D6ED06177AFE}" destId="{15E1FF7C-631D-4E9C-8477-83AB8FD71755}" srcOrd="0" destOrd="0" presId="urn:microsoft.com/office/officeart/2005/8/layout/hList7"/>
    <dgm:cxn modelId="{7F99EA9C-753A-4737-AF3C-8E0757C837A2}" type="presParOf" srcId="{60FBC403-0D0D-44FB-8510-D6ED06177AFE}" destId="{95E2F75F-87AE-49A3-B577-7269D8D2B284}" srcOrd="1" destOrd="0" presId="urn:microsoft.com/office/officeart/2005/8/layout/hList7"/>
    <dgm:cxn modelId="{577086D3-6066-4D55-B736-406FDDF3F8BD}" type="presParOf" srcId="{60FBC403-0D0D-44FB-8510-D6ED06177AFE}" destId="{5B53F4A2-A179-47AD-A653-1039BF71BE40}" srcOrd="2" destOrd="0" presId="urn:microsoft.com/office/officeart/2005/8/layout/hList7"/>
    <dgm:cxn modelId="{C3136C2B-387F-4852-B2C3-28FFC766B77F}" type="presParOf" srcId="{60FBC403-0D0D-44FB-8510-D6ED06177AFE}" destId="{BE4D7C4C-AA42-49A0-95F5-404FBC85CABD}" srcOrd="3" destOrd="0" presId="urn:microsoft.com/office/officeart/2005/8/layout/hList7"/>
    <dgm:cxn modelId="{C16A8BF5-6A83-4FA3-B45B-80DB319CD27D}" type="presParOf" srcId="{B588516D-3AA4-4A70-939D-92F6BB6BFC08}" destId="{3635185E-45C4-4045-B0AC-8F35A7280939}" srcOrd="3" destOrd="0" presId="urn:microsoft.com/office/officeart/2005/8/layout/hList7"/>
    <dgm:cxn modelId="{DF7A53D1-2100-4BF0-AA31-A823F9D946FB}" type="presParOf" srcId="{B588516D-3AA4-4A70-939D-92F6BB6BFC08}" destId="{D4A45301-2366-4FC5-9BAB-FCAF15DCA759}" srcOrd="4" destOrd="0" presId="urn:microsoft.com/office/officeart/2005/8/layout/hList7"/>
    <dgm:cxn modelId="{9F710D57-22D8-4FB0-AB45-628E0210DAEC}" type="presParOf" srcId="{D4A45301-2366-4FC5-9BAB-FCAF15DCA759}" destId="{0CA9A3A2-8EFC-412D-9695-C87355794422}" srcOrd="0" destOrd="0" presId="urn:microsoft.com/office/officeart/2005/8/layout/hList7"/>
    <dgm:cxn modelId="{03717945-6A05-4AB4-82CC-627BBC96DF2C}" type="presParOf" srcId="{D4A45301-2366-4FC5-9BAB-FCAF15DCA759}" destId="{76922EA2-16FC-4DAC-8A29-4C5B6BEAAFDF}" srcOrd="1" destOrd="0" presId="urn:microsoft.com/office/officeart/2005/8/layout/hList7"/>
    <dgm:cxn modelId="{4EDC7D85-BE44-4322-BE80-A8153493BB13}" type="presParOf" srcId="{D4A45301-2366-4FC5-9BAB-FCAF15DCA759}" destId="{41CA72B7-0122-441E-9CF8-6D986B8DE779}" srcOrd="2" destOrd="0" presId="urn:microsoft.com/office/officeart/2005/8/layout/hList7"/>
    <dgm:cxn modelId="{CBEF245F-9C6F-4B82-9751-8D78978841D9}" type="presParOf" srcId="{D4A45301-2366-4FC5-9BAB-FCAF15DCA759}" destId="{D55F49D5-0D87-4E15-ADAF-163C710A1D9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EC16B-835B-4CAE-9276-6E14891F0E23}" type="doc">
      <dgm:prSet loTypeId="urn:microsoft.com/office/officeart/2005/8/layout/pList2#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60E2CCE9-CD12-4F72-8802-2E014330BB19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HEALTH AND QUALITY OF LIFE</a:t>
          </a:r>
        </a:p>
      </dgm:t>
    </dgm:pt>
    <dgm:pt modelId="{BAEE6227-2F04-4E45-A2C8-8DA3DF9A305C}" type="parTrans" cxnId="{421045D0-CC4C-4277-80AA-D94739868A4C}">
      <dgm:prSet/>
      <dgm:spPr/>
      <dgm:t>
        <a:bodyPr/>
        <a:lstStyle/>
        <a:p>
          <a:endParaRPr lang="en-US"/>
        </a:p>
      </dgm:t>
    </dgm:pt>
    <dgm:pt modelId="{CC0C01D6-DFC3-4E65-835F-227E5E6049EF}" type="sibTrans" cxnId="{421045D0-CC4C-4277-80AA-D94739868A4C}">
      <dgm:prSet/>
      <dgm:spPr/>
      <dgm:t>
        <a:bodyPr/>
        <a:lstStyle/>
        <a:p>
          <a:endParaRPr lang="en-US"/>
        </a:p>
      </dgm:t>
    </dgm:pt>
    <dgm:pt modelId="{A195C4C1-CC89-435F-9E8E-C532144F7445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ENERGY</a:t>
          </a:r>
          <a:r>
            <a:rPr lang="hr-HR" sz="1100" b="1" baseline="0" dirty="0">
              <a:solidFill>
                <a:schemeClr val="bg1"/>
              </a:solidFill>
            </a:rPr>
            <a:t> AND SUSTAINABLE ENVIRONMENT</a:t>
          </a:r>
          <a:endParaRPr lang="hr-HR" sz="1100" b="1" dirty="0">
            <a:solidFill>
              <a:schemeClr val="bg1"/>
            </a:solidFill>
          </a:endParaRPr>
        </a:p>
      </dgm:t>
    </dgm:pt>
    <dgm:pt modelId="{D61489CD-19F4-435A-AEC2-5CF09101DA80}" type="parTrans" cxnId="{60E22C13-E0D8-4E38-BCB4-F00DC9C93D51}">
      <dgm:prSet/>
      <dgm:spPr/>
      <dgm:t>
        <a:bodyPr/>
        <a:lstStyle/>
        <a:p>
          <a:endParaRPr lang="en-US"/>
        </a:p>
      </dgm:t>
    </dgm:pt>
    <dgm:pt modelId="{649BFA22-2F0C-4A7C-9EA0-E302DFA2EC45}" type="sibTrans" cxnId="{60E22C13-E0D8-4E38-BCB4-F00DC9C93D51}">
      <dgm:prSet/>
      <dgm:spPr/>
      <dgm:t>
        <a:bodyPr/>
        <a:lstStyle/>
        <a:p>
          <a:endParaRPr lang="en-US"/>
        </a:p>
      </dgm:t>
    </dgm:pt>
    <dgm:pt modelId="{A32BA6AD-6E5B-498D-999F-68E2E2CE63AA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TRANSPORT</a:t>
          </a:r>
          <a:r>
            <a:rPr lang="hr-HR" sz="1100" b="1" baseline="0" dirty="0">
              <a:solidFill>
                <a:schemeClr val="bg1"/>
              </a:solidFill>
            </a:rPr>
            <a:t> AND MOBILITY</a:t>
          </a:r>
          <a:endParaRPr lang="hr-HR" sz="1100" b="1" dirty="0">
            <a:solidFill>
              <a:schemeClr val="bg1"/>
            </a:solidFill>
          </a:endParaRPr>
        </a:p>
      </dgm:t>
    </dgm:pt>
    <dgm:pt modelId="{1C36E1C8-DC9C-4AB4-9607-313133994628}" type="parTrans" cxnId="{5EF556A0-5A4B-4151-A786-89D7776A14BD}">
      <dgm:prSet/>
      <dgm:spPr/>
      <dgm:t>
        <a:bodyPr/>
        <a:lstStyle/>
        <a:p>
          <a:endParaRPr lang="en-US"/>
        </a:p>
      </dgm:t>
    </dgm:pt>
    <dgm:pt modelId="{07B01441-518C-4956-A142-D0A003F76B3A}" type="sibTrans" cxnId="{5EF556A0-5A4B-4151-A786-89D7776A14BD}">
      <dgm:prSet/>
      <dgm:spPr/>
      <dgm:t>
        <a:bodyPr/>
        <a:lstStyle/>
        <a:p>
          <a:endParaRPr lang="en-US"/>
        </a:p>
      </dgm:t>
    </dgm:pt>
    <dgm:pt modelId="{85D252CE-5117-4640-99E1-962677F59002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FOOD</a:t>
          </a:r>
          <a:r>
            <a:rPr lang="hr-HR" sz="1100" b="1" baseline="0" dirty="0">
              <a:solidFill>
                <a:schemeClr val="bg1"/>
              </a:solidFill>
            </a:rPr>
            <a:t> AND BIO ECONOMY</a:t>
          </a:r>
          <a:endParaRPr lang="hr-HR" sz="1100" b="1" dirty="0">
            <a:solidFill>
              <a:schemeClr val="bg1"/>
            </a:solidFill>
          </a:endParaRPr>
        </a:p>
      </dgm:t>
    </dgm:pt>
    <dgm:pt modelId="{3FF84AF2-13ED-4855-A798-ED81D88A58C2}" type="parTrans" cxnId="{7F041CE5-2FD0-4D21-ACB9-B5A8C73D1129}">
      <dgm:prSet/>
      <dgm:spPr/>
      <dgm:t>
        <a:bodyPr/>
        <a:lstStyle/>
        <a:p>
          <a:endParaRPr lang="hr-HR"/>
        </a:p>
      </dgm:t>
    </dgm:pt>
    <dgm:pt modelId="{272FF8F4-30DB-4D6B-94AB-FC119EEF172F}" type="sibTrans" cxnId="{7F041CE5-2FD0-4D21-ACB9-B5A8C73D1129}">
      <dgm:prSet/>
      <dgm:spPr/>
      <dgm:t>
        <a:bodyPr/>
        <a:lstStyle/>
        <a:p>
          <a:endParaRPr lang="hr-HR"/>
        </a:p>
      </dgm:t>
    </dgm:pt>
    <dgm:pt modelId="{A3B5F6D9-E380-4C97-B63C-B154F256E5B5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SECURITY</a:t>
          </a:r>
        </a:p>
      </dgm:t>
    </dgm:pt>
    <dgm:pt modelId="{8DFC2810-941C-4D0F-9ED0-1B5814AF8A81}" type="parTrans" cxnId="{A16049DA-BC4C-4D94-8F31-8DC606393464}">
      <dgm:prSet/>
      <dgm:spPr/>
      <dgm:t>
        <a:bodyPr/>
        <a:lstStyle/>
        <a:p>
          <a:endParaRPr lang="en-US"/>
        </a:p>
      </dgm:t>
    </dgm:pt>
    <dgm:pt modelId="{2615F127-9B8F-49D4-B08B-052E05B051BD}" type="sibTrans" cxnId="{A16049DA-BC4C-4D94-8F31-8DC606393464}">
      <dgm:prSet/>
      <dgm:spPr/>
      <dgm:t>
        <a:bodyPr/>
        <a:lstStyle/>
        <a:p>
          <a:endParaRPr lang="en-US"/>
        </a:p>
      </dgm:t>
    </dgm:pt>
    <dgm:pt modelId="{A6CE78C8-168A-4D5E-B5B2-A085108868CB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DIGITAL</a:t>
          </a:r>
          <a:r>
            <a:rPr lang="hr-HR" sz="1100" b="1" baseline="0" dirty="0">
              <a:solidFill>
                <a:schemeClr val="bg1"/>
              </a:solidFill>
            </a:rPr>
            <a:t> SOCIETY</a:t>
          </a:r>
          <a:endParaRPr lang="hr-HR" sz="1100" b="1" dirty="0">
            <a:solidFill>
              <a:schemeClr val="bg1"/>
            </a:solidFill>
          </a:endParaRPr>
        </a:p>
      </dgm:t>
    </dgm:pt>
    <dgm:pt modelId="{207BF581-DA17-43D9-BE59-65EE9BF2F8CB}" type="parTrans" cxnId="{B4D65621-7F7A-4DF3-9B2B-3538D7485BC9}">
      <dgm:prSet/>
      <dgm:spPr/>
      <dgm:t>
        <a:bodyPr/>
        <a:lstStyle/>
        <a:p>
          <a:endParaRPr lang="hr-HR"/>
        </a:p>
      </dgm:t>
    </dgm:pt>
    <dgm:pt modelId="{08F546F0-04DE-4C12-976C-65F2990EBBA5}" type="sibTrans" cxnId="{B4D65621-7F7A-4DF3-9B2B-3538D7485BC9}">
      <dgm:prSet/>
      <dgm:spPr/>
      <dgm:t>
        <a:bodyPr/>
        <a:lstStyle/>
        <a:p>
          <a:endParaRPr lang="hr-HR"/>
        </a:p>
      </dgm:t>
    </dgm:pt>
    <dgm:pt modelId="{31AABDD5-7BF6-44B3-BE52-DF444926DCA2}">
      <dgm:prSet phldrT="[Text]" custT="1"/>
      <dgm:spPr>
        <a:solidFill>
          <a:srgbClr val="002060"/>
        </a:solidFill>
      </dgm:spPr>
      <dgm:t>
        <a:bodyPr anchor="ctr" anchorCtr="0"/>
        <a:lstStyle/>
        <a:p>
          <a:r>
            <a:rPr lang="hr-HR" sz="1100" b="1" dirty="0">
              <a:solidFill>
                <a:schemeClr val="bg1"/>
              </a:solidFill>
            </a:rPr>
            <a:t>TOURISM</a:t>
          </a:r>
          <a:r>
            <a:rPr lang="hr-HR" sz="1100" b="1" baseline="0" dirty="0">
              <a:solidFill>
                <a:schemeClr val="bg1"/>
              </a:solidFill>
            </a:rPr>
            <a:t> AND CREATIVE  SOCIETY</a:t>
          </a:r>
          <a:endParaRPr lang="hr-HR" sz="1100" b="1" dirty="0">
            <a:solidFill>
              <a:schemeClr val="bg1"/>
            </a:solidFill>
          </a:endParaRPr>
        </a:p>
      </dgm:t>
    </dgm:pt>
    <dgm:pt modelId="{1A9E25CB-84E9-40B0-9278-8F4FAEED8F15}" type="parTrans" cxnId="{44AE99BC-4FF7-4EBF-B0F2-E0F3CE8A79E7}">
      <dgm:prSet/>
      <dgm:spPr/>
      <dgm:t>
        <a:bodyPr/>
        <a:lstStyle/>
        <a:p>
          <a:endParaRPr lang="hr-HR"/>
        </a:p>
      </dgm:t>
    </dgm:pt>
    <dgm:pt modelId="{94BE48C7-D7D0-4724-901F-0D5F88702034}" type="sibTrans" cxnId="{44AE99BC-4FF7-4EBF-B0F2-E0F3CE8A79E7}">
      <dgm:prSet/>
      <dgm:spPr/>
      <dgm:t>
        <a:bodyPr/>
        <a:lstStyle/>
        <a:p>
          <a:endParaRPr lang="hr-HR"/>
        </a:p>
      </dgm:t>
    </dgm:pt>
    <dgm:pt modelId="{2DB5A3F7-3DC8-433D-9DF3-D03DEE79BE36}" type="pres">
      <dgm:prSet presAssocID="{397EC16B-835B-4CAE-9276-6E14891F0E23}" presName="Name0" presStyleCnt="0">
        <dgm:presLayoutVars>
          <dgm:dir/>
          <dgm:resizeHandles val="exact"/>
        </dgm:presLayoutVars>
      </dgm:prSet>
      <dgm:spPr/>
    </dgm:pt>
    <dgm:pt modelId="{1737812C-B012-46B2-BFA4-06C3F24BE355}" type="pres">
      <dgm:prSet presAssocID="{397EC16B-835B-4CAE-9276-6E14891F0E23}" presName="bkgdShp" presStyleLbl="alignAccFollowNode1" presStyleIdx="0" presStyleCnt="1" custLinFactNeighborX="-178"/>
      <dgm:spPr/>
    </dgm:pt>
    <dgm:pt modelId="{D80A7C70-CC1D-4EA2-B0A7-B69D01A063AA}" type="pres">
      <dgm:prSet presAssocID="{397EC16B-835B-4CAE-9276-6E14891F0E23}" presName="linComp" presStyleCnt="0"/>
      <dgm:spPr/>
    </dgm:pt>
    <dgm:pt modelId="{BF063031-085E-41BD-858A-4E24BF1A2DE4}" type="pres">
      <dgm:prSet presAssocID="{60E2CCE9-CD12-4F72-8802-2E014330BB19}" presName="compNode" presStyleCnt="0"/>
      <dgm:spPr/>
    </dgm:pt>
    <dgm:pt modelId="{F2C6E588-C5E0-448A-8AEF-6E63B2D99F97}" type="pres">
      <dgm:prSet presAssocID="{60E2CCE9-CD12-4F72-8802-2E014330BB19}" presName="node" presStyleLbl="node1" presStyleIdx="0" presStyleCnt="7" custScaleX="131137">
        <dgm:presLayoutVars>
          <dgm:bulletEnabled val="1"/>
        </dgm:presLayoutVars>
      </dgm:prSet>
      <dgm:spPr/>
    </dgm:pt>
    <dgm:pt modelId="{D8527F87-73A0-4D14-8DFB-4EF44787C75B}" type="pres">
      <dgm:prSet presAssocID="{60E2CCE9-CD12-4F72-8802-2E014330BB19}" presName="invisiNode" presStyleLbl="node1" presStyleIdx="0" presStyleCnt="7"/>
      <dgm:spPr/>
    </dgm:pt>
    <dgm:pt modelId="{40D90F86-1DD4-43EC-8231-F66285BCC847}" type="pres">
      <dgm:prSet presAssocID="{60E2CCE9-CD12-4F72-8802-2E014330BB19}" presName="imagNode" presStyleLbl="fgImgPlace1" presStyleIdx="0" presStyleCnt="7" custLinFactNeighborX="861" custLinFactNeighborY="-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785118-B5FD-41B1-B6FF-4830943C6C87}" type="pres">
      <dgm:prSet presAssocID="{CC0C01D6-DFC3-4E65-835F-227E5E6049EF}" presName="sibTrans" presStyleLbl="sibTrans2D1" presStyleIdx="0" presStyleCnt="0"/>
      <dgm:spPr/>
    </dgm:pt>
    <dgm:pt modelId="{D6F943A8-42D4-4F58-BAA9-7D4C19C3E10F}" type="pres">
      <dgm:prSet presAssocID="{A195C4C1-CC89-435F-9E8E-C532144F7445}" presName="compNode" presStyleCnt="0"/>
      <dgm:spPr/>
    </dgm:pt>
    <dgm:pt modelId="{10156FCF-751B-41FA-B896-1B7708AB8653}" type="pres">
      <dgm:prSet presAssocID="{A195C4C1-CC89-435F-9E8E-C532144F7445}" presName="node" presStyleLbl="node1" presStyleIdx="1" presStyleCnt="7" custScaleX="145380" custLinFactNeighborX="-5141" custLinFactNeighborY="327">
        <dgm:presLayoutVars>
          <dgm:bulletEnabled val="1"/>
        </dgm:presLayoutVars>
      </dgm:prSet>
      <dgm:spPr/>
    </dgm:pt>
    <dgm:pt modelId="{F12D6C1C-5E70-4FCE-93E6-C329C49900E3}" type="pres">
      <dgm:prSet presAssocID="{A195C4C1-CC89-435F-9E8E-C532144F7445}" presName="invisiNode" presStyleLbl="node1" presStyleIdx="1" presStyleCnt="7"/>
      <dgm:spPr/>
    </dgm:pt>
    <dgm:pt modelId="{D78712DC-5E4C-4A3D-A5AD-B7C7EEBC865F}" type="pres">
      <dgm:prSet presAssocID="{A195C4C1-CC89-435F-9E8E-C532144F7445}" presName="imagNode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7A04235-D95C-448D-9CB7-92F415794CFF}" type="pres">
      <dgm:prSet presAssocID="{649BFA22-2F0C-4A7C-9EA0-E302DFA2EC45}" presName="sibTrans" presStyleLbl="sibTrans2D1" presStyleIdx="0" presStyleCnt="0"/>
      <dgm:spPr/>
    </dgm:pt>
    <dgm:pt modelId="{09AA2433-8587-4D47-AF8E-785861541413}" type="pres">
      <dgm:prSet presAssocID="{A32BA6AD-6E5B-498D-999F-68E2E2CE63AA}" presName="compNode" presStyleCnt="0"/>
      <dgm:spPr/>
    </dgm:pt>
    <dgm:pt modelId="{CA5F352C-1C6A-49C5-993B-9F0D169578D1}" type="pres">
      <dgm:prSet presAssocID="{A32BA6AD-6E5B-498D-999F-68E2E2CE63AA}" presName="node" presStyleLbl="node1" presStyleIdx="2" presStyleCnt="7" custScaleX="129329" custLinFactNeighborX="2515" custLinFactNeighborY="327">
        <dgm:presLayoutVars>
          <dgm:bulletEnabled val="1"/>
        </dgm:presLayoutVars>
      </dgm:prSet>
      <dgm:spPr/>
    </dgm:pt>
    <dgm:pt modelId="{C5C7FFF6-F1F1-4D2B-89AF-CD354078FB91}" type="pres">
      <dgm:prSet presAssocID="{A32BA6AD-6E5B-498D-999F-68E2E2CE63AA}" presName="invisiNode" presStyleLbl="node1" presStyleIdx="2" presStyleCnt="7"/>
      <dgm:spPr/>
    </dgm:pt>
    <dgm:pt modelId="{36E6B852-94E8-4AC1-BE87-2ED3DBDA2A77}" type="pres">
      <dgm:prSet presAssocID="{A32BA6AD-6E5B-498D-999F-68E2E2CE63AA}" presName="imagNode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159B9FF-1A7E-403F-BD03-B24E0F453399}" type="pres">
      <dgm:prSet presAssocID="{07B01441-518C-4956-A142-D0A003F76B3A}" presName="sibTrans" presStyleLbl="sibTrans2D1" presStyleIdx="0" presStyleCnt="0"/>
      <dgm:spPr/>
    </dgm:pt>
    <dgm:pt modelId="{916D4352-04A6-4CBC-94FD-54533903381C}" type="pres">
      <dgm:prSet presAssocID="{A3B5F6D9-E380-4C97-B63C-B154F256E5B5}" presName="compNode" presStyleCnt="0"/>
      <dgm:spPr/>
    </dgm:pt>
    <dgm:pt modelId="{8380F928-B65F-4C3A-A5DA-9CA7C586FE3D}" type="pres">
      <dgm:prSet presAssocID="{A3B5F6D9-E380-4C97-B63C-B154F256E5B5}" presName="node" presStyleLbl="node1" presStyleIdx="3" presStyleCnt="7" custScaleX="139837">
        <dgm:presLayoutVars>
          <dgm:bulletEnabled val="1"/>
        </dgm:presLayoutVars>
      </dgm:prSet>
      <dgm:spPr/>
    </dgm:pt>
    <dgm:pt modelId="{9A8CBBC3-6F08-43AE-92D3-4AEFD9631771}" type="pres">
      <dgm:prSet presAssocID="{A3B5F6D9-E380-4C97-B63C-B154F256E5B5}" presName="invisiNode" presStyleLbl="node1" presStyleIdx="3" presStyleCnt="7"/>
      <dgm:spPr/>
    </dgm:pt>
    <dgm:pt modelId="{8ED3AE45-542C-432B-B94F-7FC0499400D5}" type="pres">
      <dgm:prSet presAssocID="{A3B5F6D9-E380-4C97-B63C-B154F256E5B5}" presName="imagNode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7FE97CE-493B-4379-B0A9-0573C17846CB}" type="pres">
      <dgm:prSet presAssocID="{2615F127-9B8F-49D4-B08B-052E05B051BD}" presName="sibTrans" presStyleLbl="sibTrans2D1" presStyleIdx="0" presStyleCnt="0"/>
      <dgm:spPr/>
    </dgm:pt>
    <dgm:pt modelId="{3D027EE6-F189-46E6-BEE4-0E6429D74789}" type="pres">
      <dgm:prSet presAssocID="{85D252CE-5117-4640-99E1-962677F59002}" presName="compNode" presStyleCnt="0"/>
      <dgm:spPr/>
    </dgm:pt>
    <dgm:pt modelId="{8002929D-DA16-44B2-B585-5AF84797120C}" type="pres">
      <dgm:prSet presAssocID="{85D252CE-5117-4640-99E1-962677F59002}" presName="node" presStyleLbl="node1" presStyleIdx="4" presStyleCnt="7" custScaleX="136503">
        <dgm:presLayoutVars>
          <dgm:bulletEnabled val="1"/>
        </dgm:presLayoutVars>
      </dgm:prSet>
      <dgm:spPr/>
    </dgm:pt>
    <dgm:pt modelId="{12812750-D0D8-42E5-96E8-1F7628DA7EE2}" type="pres">
      <dgm:prSet presAssocID="{85D252CE-5117-4640-99E1-962677F59002}" presName="invisiNode" presStyleLbl="node1" presStyleIdx="4" presStyleCnt="7"/>
      <dgm:spPr/>
    </dgm:pt>
    <dgm:pt modelId="{9C69ABC1-F092-46C9-8A3A-9BF56650B129}" type="pres">
      <dgm:prSet presAssocID="{85D252CE-5117-4640-99E1-962677F59002}" presName="imagNode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6300DFD-44CC-4A03-9818-1FF55468CD81}" type="pres">
      <dgm:prSet presAssocID="{272FF8F4-30DB-4D6B-94AB-FC119EEF172F}" presName="sibTrans" presStyleLbl="sibTrans2D1" presStyleIdx="0" presStyleCnt="0"/>
      <dgm:spPr/>
    </dgm:pt>
    <dgm:pt modelId="{79C8BF54-5894-4FC4-AB0C-319179288F63}" type="pres">
      <dgm:prSet presAssocID="{A6CE78C8-168A-4D5E-B5B2-A085108868CB}" presName="compNode" presStyleCnt="0"/>
      <dgm:spPr/>
    </dgm:pt>
    <dgm:pt modelId="{E1D92A97-B70B-4049-83EB-366074B6C925}" type="pres">
      <dgm:prSet presAssocID="{A6CE78C8-168A-4D5E-B5B2-A085108868CB}" presName="node" presStyleLbl="node1" presStyleIdx="5" presStyleCnt="7" custScaleX="108386">
        <dgm:presLayoutVars>
          <dgm:bulletEnabled val="1"/>
        </dgm:presLayoutVars>
      </dgm:prSet>
      <dgm:spPr/>
    </dgm:pt>
    <dgm:pt modelId="{261C5F3C-2892-4765-A58E-90ED3E1D2B51}" type="pres">
      <dgm:prSet presAssocID="{A6CE78C8-168A-4D5E-B5B2-A085108868CB}" presName="invisiNode" presStyleLbl="node1" presStyleIdx="5" presStyleCnt="7"/>
      <dgm:spPr/>
    </dgm:pt>
    <dgm:pt modelId="{6856E10D-EC70-4152-96E8-D11C3D465227}" type="pres">
      <dgm:prSet presAssocID="{A6CE78C8-168A-4D5E-B5B2-A085108868CB}" presName="imagNode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6E941EE-B647-42DB-99BA-95DCB76D03A5}" type="pres">
      <dgm:prSet presAssocID="{08F546F0-04DE-4C12-976C-65F2990EBBA5}" presName="sibTrans" presStyleLbl="sibTrans2D1" presStyleIdx="0" presStyleCnt="0"/>
      <dgm:spPr/>
    </dgm:pt>
    <dgm:pt modelId="{CA89689B-5732-4FA5-8467-5491499198C5}" type="pres">
      <dgm:prSet presAssocID="{31AABDD5-7BF6-44B3-BE52-DF444926DCA2}" presName="compNode" presStyleCnt="0"/>
      <dgm:spPr/>
    </dgm:pt>
    <dgm:pt modelId="{06493AC7-5241-428E-98C6-39C7CCB8408B}" type="pres">
      <dgm:prSet presAssocID="{31AABDD5-7BF6-44B3-BE52-DF444926DCA2}" presName="node" presStyleLbl="node1" presStyleIdx="6" presStyleCnt="7" custScaleX="138757">
        <dgm:presLayoutVars>
          <dgm:bulletEnabled val="1"/>
        </dgm:presLayoutVars>
      </dgm:prSet>
      <dgm:spPr/>
    </dgm:pt>
    <dgm:pt modelId="{044DB6E7-15CE-4576-9E19-6DCAA58DC063}" type="pres">
      <dgm:prSet presAssocID="{31AABDD5-7BF6-44B3-BE52-DF444926DCA2}" presName="invisiNode" presStyleLbl="node1" presStyleIdx="6" presStyleCnt="7"/>
      <dgm:spPr/>
    </dgm:pt>
    <dgm:pt modelId="{F3177A58-2F07-42C4-B0A8-E37A71F703C3}" type="pres">
      <dgm:prSet presAssocID="{31AABDD5-7BF6-44B3-BE52-DF444926DCA2}" presName="imagNode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60E22C13-E0D8-4E38-BCB4-F00DC9C93D51}" srcId="{397EC16B-835B-4CAE-9276-6E14891F0E23}" destId="{A195C4C1-CC89-435F-9E8E-C532144F7445}" srcOrd="1" destOrd="0" parTransId="{D61489CD-19F4-435A-AEC2-5CF09101DA80}" sibTransId="{649BFA22-2F0C-4A7C-9EA0-E302DFA2EC45}"/>
    <dgm:cxn modelId="{B4D65621-7F7A-4DF3-9B2B-3538D7485BC9}" srcId="{397EC16B-835B-4CAE-9276-6E14891F0E23}" destId="{A6CE78C8-168A-4D5E-B5B2-A085108868CB}" srcOrd="5" destOrd="0" parTransId="{207BF581-DA17-43D9-BE59-65EE9BF2F8CB}" sibTransId="{08F546F0-04DE-4C12-976C-65F2990EBBA5}"/>
    <dgm:cxn modelId="{E375DA3B-2CE8-4E01-892C-EA7DB5FAE8EC}" type="presOf" srcId="{A195C4C1-CC89-435F-9E8E-C532144F7445}" destId="{10156FCF-751B-41FA-B896-1B7708AB8653}" srcOrd="0" destOrd="0" presId="urn:microsoft.com/office/officeart/2005/8/layout/pList2#1"/>
    <dgm:cxn modelId="{D618D73F-E899-407F-B8B9-1886A6B3AE59}" type="presOf" srcId="{08F546F0-04DE-4C12-976C-65F2990EBBA5}" destId="{46E941EE-B647-42DB-99BA-95DCB76D03A5}" srcOrd="0" destOrd="0" presId="urn:microsoft.com/office/officeart/2005/8/layout/pList2#1"/>
    <dgm:cxn modelId="{FA8BE964-7CB9-49DB-8645-7D462AE92AAC}" type="presOf" srcId="{60E2CCE9-CD12-4F72-8802-2E014330BB19}" destId="{F2C6E588-C5E0-448A-8AEF-6E63B2D99F97}" srcOrd="0" destOrd="0" presId="urn:microsoft.com/office/officeart/2005/8/layout/pList2#1"/>
    <dgm:cxn modelId="{C9CBEF64-C6F1-4A1F-9F4D-8E44B50EDD8A}" type="presOf" srcId="{CC0C01D6-DFC3-4E65-835F-227E5E6049EF}" destId="{57785118-B5FD-41B1-B6FF-4830943C6C87}" srcOrd="0" destOrd="0" presId="urn:microsoft.com/office/officeart/2005/8/layout/pList2#1"/>
    <dgm:cxn modelId="{FEC2BD6E-8FC0-4A52-B8EC-AA2AEF17D625}" type="presOf" srcId="{85D252CE-5117-4640-99E1-962677F59002}" destId="{8002929D-DA16-44B2-B585-5AF84797120C}" srcOrd="0" destOrd="0" presId="urn:microsoft.com/office/officeart/2005/8/layout/pList2#1"/>
    <dgm:cxn modelId="{FB0F3E78-C878-4B19-AD21-BE027A7AA50D}" type="presOf" srcId="{A3B5F6D9-E380-4C97-B63C-B154F256E5B5}" destId="{8380F928-B65F-4C3A-A5DA-9CA7C586FE3D}" srcOrd="0" destOrd="0" presId="urn:microsoft.com/office/officeart/2005/8/layout/pList2#1"/>
    <dgm:cxn modelId="{C85C778D-EDA1-4DC4-B693-1FFEE1BFEE93}" type="presOf" srcId="{31AABDD5-7BF6-44B3-BE52-DF444926DCA2}" destId="{06493AC7-5241-428E-98C6-39C7CCB8408B}" srcOrd="0" destOrd="0" presId="urn:microsoft.com/office/officeart/2005/8/layout/pList2#1"/>
    <dgm:cxn modelId="{2686B590-9CBE-4AFD-9A07-2275FB099E83}" type="presOf" srcId="{A6CE78C8-168A-4D5E-B5B2-A085108868CB}" destId="{E1D92A97-B70B-4049-83EB-366074B6C925}" srcOrd="0" destOrd="0" presId="urn:microsoft.com/office/officeart/2005/8/layout/pList2#1"/>
    <dgm:cxn modelId="{5EF556A0-5A4B-4151-A786-89D7776A14BD}" srcId="{397EC16B-835B-4CAE-9276-6E14891F0E23}" destId="{A32BA6AD-6E5B-498D-999F-68E2E2CE63AA}" srcOrd="2" destOrd="0" parTransId="{1C36E1C8-DC9C-4AB4-9607-313133994628}" sibTransId="{07B01441-518C-4956-A142-D0A003F76B3A}"/>
    <dgm:cxn modelId="{A6B457A2-7A80-4F0D-B00A-33DEA21DF2F1}" type="presOf" srcId="{272FF8F4-30DB-4D6B-94AB-FC119EEF172F}" destId="{66300DFD-44CC-4A03-9818-1FF55468CD81}" srcOrd="0" destOrd="0" presId="urn:microsoft.com/office/officeart/2005/8/layout/pList2#1"/>
    <dgm:cxn modelId="{27C939B7-BC96-4CE5-AE12-CE8081B986E5}" type="presOf" srcId="{A32BA6AD-6E5B-498D-999F-68E2E2CE63AA}" destId="{CA5F352C-1C6A-49C5-993B-9F0D169578D1}" srcOrd="0" destOrd="0" presId="urn:microsoft.com/office/officeart/2005/8/layout/pList2#1"/>
    <dgm:cxn modelId="{40A864B9-4925-46CE-878A-214876F49D04}" type="presOf" srcId="{2615F127-9B8F-49D4-B08B-052E05B051BD}" destId="{F7FE97CE-493B-4379-B0A9-0573C17846CB}" srcOrd="0" destOrd="0" presId="urn:microsoft.com/office/officeart/2005/8/layout/pList2#1"/>
    <dgm:cxn modelId="{44AE99BC-4FF7-4EBF-B0F2-E0F3CE8A79E7}" srcId="{397EC16B-835B-4CAE-9276-6E14891F0E23}" destId="{31AABDD5-7BF6-44B3-BE52-DF444926DCA2}" srcOrd="6" destOrd="0" parTransId="{1A9E25CB-84E9-40B0-9278-8F4FAEED8F15}" sibTransId="{94BE48C7-D7D0-4724-901F-0D5F88702034}"/>
    <dgm:cxn modelId="{CC0591C4-7E6B-4A10-B1C1-5B18BA949E0D}" type="presOf" srcId="{649BFA22-2F0C-4A7C-9EA0-E302DFA2EC45}" destId="{D7A04235-D95C-448D-9CB7-92F415794CFF}" srcOrd="0" destOrd="0" presId="urn:microsoft.com/office/officeart/2005/8/layout/pList2#1"/>
    <dgm:cxn modelId="{421045D0-CC4C-4277-80AA-D94739868A4C}" srcId="{397EC16B-835B-4CAE-9276-6E14891F0E23}" destId="{60E2CCE9-CD12-4F72-8802-2E014330BB19}" srcOrd="0" destOrd="0" parTransId="{BAEE6227-2F04-4E45-A2C8-8DA3DF9A305C}" sibTransId="{CC0C01D6-DFC3-4E65-835F-227E5E6049EF}"/>
    <dgm:cxn modelId="{740562D3-388F-446C-B9C7-08864D620C98}" type="presOf" srcId="{07B01441-518C-4956-A142-D0A003F76B3A}" destId="{E159B9FF-1A7E-403F-BD03-B24E0F453399}" srcOrd="0" destOrd="0" presId="urn:microsoft.com/office/officeart/2005/8/layout/pList2#1"/>
    <dgm:cxn modelId="{A16049DA-BC4C-4D94-8F31-8DC606393464}" srcId="{397EC16B-835B-4CAE-9276-6E14891F0E23}" destId="{A3B5F6D9-E380-4C97-B63C-B154F256E5B5}" srcOrd="3" destOrd="0" parTransId="{8DFC2810-941C-4D0F-9ED0-1B5814AF8A81}" sibTransId="{2615F127-9B8F-49D4-B08B-052E05B051BD}"/>
    <dgm:cxn modelId="{7F041CE5-2FD0-4D21-ACB9-B5A8C73D1129}" srcId="{397EC16B-835B-4CAE-9276-6E14891F0E23}" destId="{85D252CE-5117-4640-99E1-962677F59002}" srcOrd="4" destOrd="0" parTransId="{3FF84AF2-13ED-4855-A798-ED81D88A58C2}" sibTransId="{272FF8F4-30DB-4D6B-94AB-FC119EEF172F}"/>
    <dgm:cxn modelId="{70519FF5-4CF8-46AD-9124-FD56C95C8602}" type="presOf" srcId="{397EC16B-835B-4CAE-9276-6E14891F0E23}" destId="{2DB5A3F7-3DC8-433D-9DF3-D03DEE79BE36}" srcOrd="0" destOrd="0" presId="urn:microsoft.com/office/officeart/2005/8/layout/pList2#1"/>
    <dgm:cxn modelId="{75ADC7A1-5755-48FD-802D-C6E11D4512DD}" type="presParOf" srcId="{2DB5A3F7-3DC8-433D-9DF3-D03DEE79BE36}" destId="{1737812C-B012-46B2-BFA4-06C3F24BE355}" srcOrd="0" destOrd="0" presId="urn:microsoft.com/office/officeart/2005/8/layout/pList2#1"/>
    <dgm:cxn modelId="{158D398D-BC5B-4EB9-8D09-D79FE501EBF2}" type="presParOf" srcId="{2DB5A3F7-3DC8-433D-9DF3-D03DEE79BE36}" destId="{D80A7C70-CC1D-4EA2-B0A7-B69D01A063AA}" srcOrd="1" destOrd="0" presId="urn:microsoft.com/office/officeart/2005/8/layout/pList2#1"/>
    <dgm:cxn modelId="{13EC1487-BD76-495C-9399-63B505B2CB12}" type="presParOf" srcId="{D80A7C70-CC1D-4EA2-B0A7-B69D01A063AA}" destId="{BF063031-085E-41BD-858A-4E24BF1A2DE4}" srcOrd="0" destOrd="0" presId="urn:microsoft.com/office/officeart/2005/8/layout/pList2#1"/>
    <dgm:cxn modelId="{02CF9134-ABFD-46D4-A017-4075D52841F6}" type="presParOf" srcId="{BF063031-085E-41BD-858A-4E24BF1A2DE4}" destId="{F2C6E588-C5E0-448A-8AEF-6E63B2D99F97}" srcOrd="0" destOrd="0" presId="urn:microsoft.com/office/officeart/2005/8/layout/pList2#1"/>
    <dgm:cxn modelId="{0FBC6A12-613A-4367-AD91-595210058C0F}" type="presParOf" srcId="{BF063031-085E-41BD-858A-4E24BF1A2DE4}" destId="{D8527F87-73A0-4D14-8DFB-4EF44787C75B}" srcOrd="1" destOrd="0" presId="urn:microsoft.com/office/officeart/2005/8/layout/pList2#1"/>
    <dgm:cxn modelId="{87023EFF-7A7C-45F1-9B97-2277B4F5CE8E}" type="presParOf" srcId="{BF063031-085E-41BD-858A-4E24BF1A2DE4}" destId="{40D90F86-1DD4-43EC-8231-F66285BCC847}" srcOrd="2" destOrd="0" presId="urn:microsoft.com/office/officeart/2005/8/layout/pList2#1"/>
    <dgm:cxn modelId="{7150FBC4-A44F-4139-8669-F8540CA21D33}" type="presParOf" srcId="{D80A7C70-CC1D-4EA2-B0A7-B69D01A063AA}" destId="{57785118-B5FD-41B1-B6FF-4830943C6C87}" srcOrd="1" destOrd="0" presId="urn:microsoft.com/office/officeart/2005/8/layout/pList2#1"/>
    <dgm:cxn modelId="{DE4A231F-296D-4A48-9979-8C32C9241B68}" type="presParOf" srcId="{D80A7C70-CC1D-4EA2-B0A7-B69D01A063AA}" destId="{D6F943A8-42D4-4F58-BAA9-7D4C19C3E10F}" srcOrd="2" destOrd="0" presId="urn:microsoft.com/office/officeart/2005/8/layout/pList2#1"/>
    <dgm:cxn modelId="{53285ACA-E9B3-406B-8971-653E8D331709}" type="presParOf" srcId="{D6F943A8-42D4-4F58-BAA9-7D4C19C3E10F}" destId="{10156FCF-751B-41FA-B896-1B7708AB8653}" srcOrd="0" destOrd="0" presId="urn:microsoft.com/office/officeart/2005/8/layout/pList2#1"/>
    <dgm:cxn modelId="{512AC2F4-DB54-4370-86AC-A71A10250C16}" type="presParOf" srcId="{D6F943A8-42D4-4F58-BAA9-7D4C19C3E10F}" destId="{F12D6C1C-5E70-4FCE-93E6-C329C49900E3}" srcOrd="1" destOrd="0" presId="urn:microsoft.com/office/officeart/2005/8/layout/pList2#1"/>
    <dgm:cxn modelId="{B0B6E1E4-A00C-4670-A48D-C31A8C634195}" type="presParOf" srcId="{D6F943A8-42D4-4F58-BAA9-7D4C19C3E10F}" destId="{D78712DC-5E4C-4A3D-A5AD-B7C7EEBC865F}" srcOrd="2" destOrd="0" presId="urn:microsoft.com/office/officeart/2005/8/layout/pList2#1"/>
    <dgm:cxn modelId="{53ADD8F6-8A29-40DE-BD45-1DBB30C1F2D1}" type="presParOf" srcId="{D80A7C70-CC1D-4EA2-B0A7-B69D01A063AA}" destId="{D7A04235-D95C-448D-9CB7-92F415794CFF}" srcOrd="3" destOrd="0" presId="urn:microsoft.com/office/officeart/2005/8/layout/pList2#1"/>
    <dgm:cxn modelId="{D34B8134-4AB3-490B-82E1-A224040B7329}" type="presParOf" srcId="{D80A7C70-CC1D-4EA2-B0A7-B69D01A063AA}" destId="{09AA2433-8587-4D47-AF8E-785861541413}" srcOrd="4" destOrd="0" presId="urn:microsoft.com/office/officeart/2005/8/layout/pList2#1"/>
    <dgm:cxn modelId="{82419557-E4FA-4D9A-B2FE-4EC982C49D45}" type="presParOf" srcId="{09AA2433-8587-4D47-AF8E-785861541413}" destId="{CA5F352C-1C6A-49C5-993B-9F0D169578D1}" srcOrd="0" destOrd="0" presId="urn:microsoft.com/office/officeart/2005/8/layout/pList2#1"/>
    <dgm:cxn modelId="{2D828BE6-C1CA-4A19-B569-B3D0A435EF8A}" type="presParOf" srcId="{09AA2433-8587-4D47-AF8E-785861541413}" destId="{C5C7FFF6-F1F1-4D2B-89AF-CD354078FB91}" srcOrd="1" destOrd="0" presId="urn:microsoft.com/office/officeart/2005/8/layout/pList2#1"/>
    <dgm:cxn modelId="{F6BF2366-CF20-4B6B-AE03-A99EA5E65610}" type="presParOf" srcId="{09AA2433-8587-4D47-AF8E-785861541413}" destId="{36E6B852-94E8-4AC1-BE87-2ED3DBDA2A77}" srcOrd="2" destOrd="0" presId="urn:microsoft.com/office/officeart/2005/8/layout/pList2#1"/>
    <dgm:cxn modelId="{193DDE8E-C5C6-48B5-A957-FC3B378A21A2}" type="presParOf" srcId="{D80A7C70-CC1D-4EA2-B0A7-B69D01A063AA}" destId="{E159B9FF-1A7E-403F-BD03-B24E0F453399}" srcOrd="5" destOrd="0" presId="urn:microsoft.com/office/officeart/2005/8/layout/pList2#1"/>
    <dgm:cxn modelId="{873368EE-F7DF-4BA8-B76D-9ED582F40B6D}" type="presParOf" srcId="{D80A7C70-CC1D-4EA2-B0A7-B69D01A063AA}" destId="{916D4352-04A6-4CBC-94FD-54533903381C}" srcOrd="6" destOrd="0" presId="urn:microsoft.com/office/officeart/2005/8/layout/pList2#1"/>
    <dgm:cxn modelId="{DC9C1A4E-DAC4-4499-ACF4-EC78357449EF}" type="presParOf" srcId="{916D4352-04A6-4CBC-94FD-54533903381C}" destId="{8380F928-B65F-4C3A-A5DA-9CA7C586FE3D}" srcOrd="0" destOrd="0" presId="urn:microsoft.com/office/officeart/2005/8/layout/pList2#1"/>
    <dgm:cxn modelId="{E3626C50-4AC6-466E-A61B-4816B2248D7F}" type="presParOf" srcId="{916D4352-04A6-4CBC-94FD-54533903381C}" destId="{9A8CBBC3-6F08-43AE-92D3-4AEFD9631771}" srcOrd="1" destOrd="0" presId="urn:microsoft.com/office/officeart/2005/8/layout/pList2#1"/>
    <dgm:cxn modelId="{A7A9238A-1E7D-4303-9E17-6836DCD28AE0}" type="presParOf" srcId="{916D4352-04A6-4CBC-94FD-54533903381C}" destId="{8ED3AE45-542C-432B-B94F-7FC0499400D5}" srcOrd="2" destOrd="0" presId="urn:microsoft.com/office/officeart/2005/8/layout/pList2#1"/>
    <dgm:cxn modelId="{6221A4C6-8345-4C71-A0CA-D6CC107918EA}" type="presParOf" srcId="{D80A7C70-CC1D-4EA2-B0A7-B69D01A063AA}" destId="{F7FE97CE-493B-4379-B0A9-0573C17846CB}" srcOrd="7" destOrd="0" presId="urn:microsoft.com/office/officeart/2005/8/layout/pList2#1"/>
    <dgm:cxn modelId="{903CBDA9-83F1-4A2A-900C-BEC60665E557}" type="presParOf" srcId="{D80A7C70-CC1D-4EA2-B0A7-B69D01A063AA}" destId="{3D027EE6-F189-46E6-BEE4-0E6429D74789}" srcOrd="8" destOrd="0" presId="urn:microsoft.com/office/officeart/2005/8/layout/pList2#1"/>
    <dgm:cxn modelId="{ACBF6FD4-566B-4B38-BC08-A64AF21864DB}" type="presParOf" srcId="{3D027EE6-F189-46E6-BEE4-0E6429D74789}" destId="{8002929D-DA16-44B2-B585-5AF84797120C}" srcOrd="0" destOrd="0" presId="urn:microsoft.com/office/officeart/2005/8/layout/pList2#1"/>
    <dgm:cxn modelId="{2537BFC7-4F8E-400A-B437-7D65D2489C10}" type="presParOf" srcId="{3D027EE6-F189-46E6-BEE4-0E6429D74789}" destId="{12812750-D0D8-42E5-96E8-1F7628DA7EE2}" srcOrd="1" destOrd="0" presId="urn:microsoft.com/office/officeart/2005/8/layout/pList2#1"/>
    <dgm:cxn modelId="{62DE417D-7584-42BA-843B-E78D5350EDC5}" type="presParOf" srcId="{3D027EE6-F189-46E6-BEE4-0E6429D74789}" destId="{9C69ABC1-F092-46C9-8A3A-9BF56650B129}" srcOrd="2" destOrd="0" presId="urn:microsoft.com/office/officeart/2005/8/layout/pList2#1"/>
    <dgm:cxn modelId="{7D578A7E-61AF-4D0F-B8AC-016EB89B1240}" type="presParOf" srcId="{D80A7C70-CC1D-4EA2-B0A7-B69D01A063AA}" destId="{66300DFD-44CC-4A03-9818-1FF55468CD81}" srcOrd="9" destOrd="0" presId="urn:microsoft.com/office/officeart/2005/8/layout/pList2#1"/>
    <dgm:cxn modelId="{E5DF3E0D-DCCE-4BF0-A9D7-044800F81D44}" type="presParOf" srcId="{D80A7C70-CC1D-4EA2-B0A7-B69D01A063AA}" destId="{79C8BF54-5894-4FC4-AB0C-319179288F63}" srcOrd="10" destOrd="0" presId="urn:microsoft.com/office/officeart/2005/8/layout/pList2#1"/>
    <dgm:cxn modelId="{82D6528B-1686-4A9D-A080-1381F80076EF}" type="presParOf" srcId="{79C8BF54-5894-4FC4-AB0C-319179288F63}" destId="{E1D92A97-B70B-4049-83EB-366074B6C925}" srcOrd="0" destOrd="0" presId="urn:microsoft.com/office/officeart/2005/8/layout/pList2#1"/>
    <dgm:cxn modelId="{1A0D1171-76EB-4FDA-81DB-6A0FB20FA65E}" type="presParOf" srcId="{79C8BF54-5894-4FC4-AB0C-319179288F63}" destId="{261C5F3C-2892-4765-A58E-90ED3E1D2B51}" srcOrd="1" destOrd="0" presId="urn:microsoft.com/office/officeart/2005/8/layout/pList2#1"/>
    <dgm:cxn modelId="{53B84F72-0CA5-4D9C-BB96-09C5314ECB4A}" type="presParOf" srcId="{79C8BF54-5894-4FC4-AB0C-319179288F63}" destId="{6856E10D-EC70-4152-96E8-D11C3D465227}" srcOrd="2" destOrd="0" presId="urn:microsoft.com/office/officeart/2005/8/layout/pList2#1"/>
    <dgm:cxn modelId="{EDD27525-E5E6-435E-AF10-214C3EF5551E}" type="presParOf" srcId="{D80A7C70-CC1D-4EA2-B0A7-B69D01A063AA}" destId="{46E941EE-B647-42DB-99BA-95DCB76D03A5}" srcOrd="11" destOrd="0" presId="urn:microsoft.com/office/officeart/2005/8/layout/pList2#1"/>
    <dgm:cxn modelId="{9D7A9C48-95C9-4B53-99BB-BC6B9889970A}" type="presParOf" srcId="{D80A7C70-CC1D-4EA2-B0A7-B69D01A063AA}" destId="{CA89689B-5732-4FA5-8467-5491499198C5}" srcOrd="12" destOrd="0" presId="urn:microsoft.com/office/officeart/2005/8/layout/pList2#1"/>
    <dgm:cxn modelId="{F0B78090-A55B-46E0-AD8E-F8D4979FC9E7}" type="presParOf" srcId="{CA89689B-5732-4FA5-8467-5491499198C5}" destId="{06493AC7-5241-428E-98C6-39C7CCB8408B}" srcOrd="0" destOrd="0" presId="urn:microsoft.com/office/officeart/2005/8/layout/pList2#1"/>
    <dgm:cxn modelId="{470976A0-EBCF-4795-8C07-4FB9E72859E7}" type="presParOf" srcId="{CA89689B-5732-4FA5-8467-5491499198C5}" destId="{044DB6E7-15CE-4576-9E19-6DCAA58DC063}" srcOrd="1" destOrd="0" presId="urn:microsoft.com/office/officeart/2005/8/layout/pList2#1"/>
    <dgm:cxn modelId="{7BBFEDF3-E813-4E50-829B-A731738888C2}" type="presParOf" srcId="{CA89689B-5732-4FA5-8467-5491499198C5}" destId="{F3177A58-2F07-42C4-B0A8-E37A71F703C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8DD81-DB90-4EC0-981C-E9DA407382D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DC3A8DF-F946-4BC1-8CEE-32DD5241DEF0}">
      <dgm:prSet phldrT="[Tekst]"/>
      <dgm:spPr/>
      <dgm:t>
        <a:bodyPr/>
        <a:lstStyle/>
        <a:p>
          <a:r>
            <a:rPr lang="en-US" noProof="0" dirty="0"/>
            <a:t>Smart</a:t>
          </a:r>
          <a:r>
            <a:rPr lang="en-US" baseline="0" noProof="0" dirty="0"/>
            <a:t> specialization</a:t>
          </a:r>
          <a:endParaRPr lang="en-US" noProof="0" dirty="0"/>
        </a:p>
      </dgm:t>
    </dgm:pt>
    <dgm:pt modelId="{4CCEB135-884F-49F9-84C7-206F63C6831B}" type="parTrans" cxnId="{8BD95E92-3D83-48EC-A07C-5F626B13BDFA}">
      <dgm:prSet/>
      <dgm:spPr/>
      <dgm:t>
        <a:bodyPr/>
        <a:lstStyle/>
        <a:p>
          <a:endParaRPr lang="hr-HR"/>
        </a:p>
      </dgm:t>
    </dgm:pt>
    <dgm:pt modelId="{04CE2C20-F739-4E8A-820D-7F0C893305A1}" type="sibTrans" cxnId="{8BD95E92-3D83-48EC-A07C-5F626B13BDFA}">
      <dgm:prSet/>
      <dgm:spPr/>
      <dgm:t>
        <a:bodyPr/>
        <a:lstStyle/>
        <a:p>
          <a:endParaRPr lang="hr-HR"/>
        </a:p>
      </dgm:t>
    </dgm:pt>
    <dgm:pt modelId="{30F55862-44EF-44CB-915C-2D4DC89607A7}">
      <dgm:prSet phldrT="[Tekst]"/>
      <dgm:spPr/>
      <dgm:t>
        <a:bodyPr/>
        <a:lstStyle/>
        <a:p>
          <a:r>
            <a:rPr lang="en-US" noProof="0" dirty="0"/>
            <a:t>Regional </a:t>
          </a:r>
          <a:r>
            <a:rPr lang="hr-HR" noProof="0" dirty="0"/>
            <a:t>development</a:t>
          </a:r>
          <a:endParaRPr lang="en-US" noProof="0" dirty="0"/>
        </a:p>
      </dgm:t>
    </dgm:pt>
    <dgm:pt modelId="{22BACDA7-CFED-4413-8D47-37A5BA89110A}" type="parTrans" cxnId="{E613495C-A863-49EA-B7A9-039BAAF6D7DC}">
      <dgm:prSet/>
      <dgm:spPr/>
      <dgm:t>
        <a:bodyPr/>
        <a:lstStyle/>
        <a:p>
          <a:endParaRPr lang="hr-HR"/>
        </a:p>
      </dgm:t>
    </dgm:pt>
    <dgm:pt modelId="{49BD55FE-932D-4C9B-81E5-0F82A7D3713F}" type="sibTrans" cxnId="{E613495C-A863-49EA-B7A9-039BAAF6D7DC}">
      <dgm:prSet/>
      <dgm:spPr/>
      <dgm:t>
        <a:bodyPr/>
        <a:lstStyle/>
        <a:p>
          <a:endParaRPr lang="hr-HR"/>
        </a:p>
      </dgm:t>
    </dgm:pt>
    <dgm:pt modelId="{2A254793-B52F-41E1-9E11-1E2BDD03C1A9}" type="pres">
      <dgm:prSet presAssocID="{EE48DD81-DB90-4EC0-981C-E9DA407382D2}" presName="Name0" presStyleCnt="0">
        <dgm:presLayoutVars>
          <dgm:dir/>
          <dgm:resizeHandles val="exact"/>
        </dgm:presLayoutVars>
      </dgm:prSet>
      <dgm:spPr/>
    </dgm:pt>
    <dgm:pt modelId="{DA3DA46F-9AE8-40DA-AF1A-7FE879CF0433}" type="pres">
      <dgm:prSet presAssocID="{EE48DD81-DB90-4EC0-981C-E9DA407382D2}" presName="fgShape" presStyleLbl="fgShp" presStyleIdx="0" presStyleCnt="1"/>
      <dgm:spPr/>
    </dgm:pt>
    <dgm:pt modelId="{FE6E856E-1EF9-4813-B854-0BEA28E93130}" type="pres">
      <dgm:prSet presAssocID="{EE48DD81-DB90-4EC0-981C-E9DA407382D2}" presName="linComp" presStyleCnt="0"/>
      <dgm:spPr/>
    </dgm:pt>
    <dgm:pt modelId="{CBA3292F-79AB-4DAE-BCE5-18A4209658EB}" type="pres">
      <dgm:prSet presAssocID="{3DC3A8DF-F946-4BC1-8CEE-32DD5241DEF0}" presName="compNode" presStyleCnt="0"/>
      <dgm:spPr/>
    </dgm:pt>
    <dgm:pt modelId="{DA3D4C5B-1B61-47F7-B059-346EC28A3E79}" type="pres">
      <dgm:prSet presAssocID="{3DC3A8DF-F946-4BC1-8CEE-32DD5241DEF0}" presName="bkgdShape" presStyleLbl="node1" presStyleIdx="0" presStyleCnt="2" custLinFactNeighborX="-87" custLinFactNeighborY="102"/>
      <dgm:spPr/>
    </dgm:pt>
    <dgm:pt modelId="{9722EB13-D0E8-4E72-990C-947ABEA8594C}" type="pres">
      <dgm:prSet presAssocID="{3DC3A8DF-F946-4BC1-8CEE-32DD5241DEF0}" presName="nodeTx" presStyleLbl="node1" presStyleIdx="0" presStyleCnt="2">
        <dgm:presLayoutVars>
          <dgm:bulletEnabled val="1"/>
        </dgm:presLayoutVars>
      </dgm:prSet>
      <dgm:spPr/>
    </dgm:pt>
    <dgm:pt modelId="{12AD6015-83AD-40E8-B47A-1BB52B2C3876}" type="pres">
      <dgm:prSet presAssocID="{3DC3A8DF-F946-4BC1-8CEE-32DD5241DEF0}" presName="invisiNode" presStyleLbl="node1" presStyleIdx="0" presStyleCnt="2"/>
      <dgm:spPr/>
    </dgm:pt>
    <dgm:pt modelId="{CB20BA9B-19AD-4FF7-98E1-2335D68B2C91}" type="pres">
      <dgm:prSet presAssocID="{3DC3A8DF-F946-4BC1-8CEE-32DD5241DEF0}" presName="imagNode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57000" r="-57000"/>
          </a:stretch>
        </a:blipFill>
      </dgm:spPr>
    </dgm:pt>
    <dgm:pt modelId="{506A2A44-F32A-462F-8ED9-1F1E5E60039B}" type="pres">
      <dgm:prSet presAssocID="{04CE2C20-F739-4E8A-820D-7F0C893305A1}" presName="sibTrans" presStyleLbl="sibTrans2D1" presStyleIdx="0" presStyleCnt="0"/>
      <dgm:spPr/>
    </dgm:pt>
    <dgm:pt modelId="{CDC2ED49-C12B-46F6-A91D-0788576082EC}" type="pres">
      <dgm:prSet presAssocID="{30F55862-44EF-44CB-915C-2D4DC89607A7}" presName="compNode" presStyleCnt="0"/>
      <dgm:spPr/>
    </dgm:pt>
    <dgm:pt modelId="{4268D4E9-3329-4E0D-98E1-A40EF7012E8D}" type="pres">
      <dgm:prSet presAssocID="{30F55862-44EF-44CB-915C-2D4DC89607A7}" presName="bkgdShape" presStyleLbl="node1" presStyleIdx="1" presStyleCnt="2"/>
      <dgm:spPr/>
    </dgm:pt>
    <dgm:pt modelId="{71637A13-24C2-4CD5-BF5D-8B471FC2C6CE}" type="pres">
      <dgm:prSet presAssocID="{30F55862-44EF-44CB-915C-2D4DC89607A7}" presName="nodeTx" presStyleLbl="node1" presStyleIdx="1" presStyleCnt="2">
        <dgm:presLayoutVars>
          <dgm:bulletEnabled val="1"/>
        </dgm:presLayoutVars>
      </dgm:prSet>
      <dgm:spPr/>
    </dgm:pt>
    <dgm:pt modelId="{626FFDC9-4BBA-4A40-BA99-3096FCD529FD}" type="pres">
      <dgm:prSet presAssocID="{30F55862-44EF-44CB-915C-2D4DC89607A7}" presName="invisiNode" presStyleLbl="node1" presStyleIdx="1" presStyleCnt="2"/>
      <dgm:spPr/>
    </dgm:pt>
    <dgm:pt modelId="{A3A7EFF7-089F-4E39-8D20-541934335320}" type="pres">
      <dgm:prSet presAssocID="{30F55862-44EF-44CB-915C-2D4DC89607A7}" presName="imagNode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</dgm:ptLst>
  <dgm:cxnLst>
    <dgm:cxn modelId="{B2358F0D-B489-442E-BB6E-1AAE9BADB881}" type="presOf" srcId="{3DC3A8DF-F946-4BC1-8CEE-32DD5241DEF0}" destId="{9722EB13-D0E8-4E72-990C-947ABEA8594C}" srcOrd="1" destOrd="0" presId="urn:microsoft.com/office/officeart/2005/8/layout/hList7"/>
    <dgm:cxn modelId="{4BC19D2F-BDD8-49A4-9977-0D0D1714AF59}" type="presOf" srcId="{30F55862-44EF-44CB-915C-2D4DC89607A7}" destId="{71637A13-24C2-4CD5-BF5D-8B471FC2C6CE}" srcOrd="1" destOrd="0" presId="urn:microsoft.com/office/officeart/2005/8/layout/hList7"/>
    <dgm:cxn modelId="{E613495C-A863-49EA-B7A9-039BAAF6D7DC}" srcId="{EE48DD81-DB90-4EC0-981C-E9DA407382D2}" destId="{30F55862-44EF-44CB-915C-2D4DC89607A7}" srcOrd="1" destOrd="0" parTransId="{22BACDA7-CFED-4413-8D47-37A5BA89110A}" sibTransId="{49BD55FE-932D-4C9B-81E5-0F82A7D3713F}"/>
    <dgm:cxn modelId="{B2C13E62-C203-4B97-8B5C-19C433A99DA5}" type="presOf" srcId="{EE48DD81-DB90-4EC0-981C-E9DA407382D2}" destId="{2A254793-B52F-41E1-9E11-1E2BDD03C1A9}" srcOrd="0" destOrd="0" presId="urn:microsoft.com/office/officeart/2005/8/layout/hList7"/>
    <dgm:cxn modelId="{57B6C77E-E57A-4D33-9EB0-3BD4802DD94D}" type="presOf" srcId="{04CE2C20-F739-4E8A-820D-7F0C893305A1}" destId="{506A2A44-F32A-462F-8ED9-1F1E5E60039B}" srcOrd="0" destOrd="0" presId="urn:microsoft.com/office/officeart/2005/8/layout/hList7"/>
    <dgm:cxn modelId="{8BD95E92-3D83-48EC-A07C-5F626B13BDFA}" srcId="{EE48DD81-DB90-4EC0-981C-E9DA407382D2}" destId="{3DC3A8DF-F946-4BC1-8CEE-32DD5241DEF0}" srcOrd="0" destOrd="0" parTransId="{4CCEB135-884F-49F9-84C7-206F63C6831B}" sibTransId="{04CE2C20-F739-4E8A-820D-7F0C893305A1}"/>
    <dgm:cxn modelId="{D14A7DBB-E0DC-4155-B0C1-1558907C33A4}" type="presOf" srcId="{3DC3A8DF-F946-4BC1-8CEE-32DD5241DEF0}" destId="{DA3D4C5B-1B61-47F7-B059-346EC28A3E79}" srcOrd="0" destOrd="0" presId="urn:microsoft.com/office/officeart/2005/8/layout/hList7"/>
    <dgm:cxn modelId="{9737D6D0-53D5-48D4-90C2-87639B2A0A6F}" type="presOf" srcId="{30F55862-44EF-44CB-915C-2D4DC89607A7}" destId="{4268D4E9-3329-4E0D-98E1-A40EF7012E8D}" srcOrd="0" destOrd="0" presId="urn:microsoft.com/office/officeart/2005/8/layout/hList7"/>
    <dgm:cxn modelId="{68767547-D80B-45D8-9FDA-83A4B5506B34}" type="presParOf" srcId="{2A254793-B52F-41E1-9E11-1E2BDD03C1A9}" destId="{DA3DA46F-9AE8-40DA-AF1A-7FE879CF0433}" srcOrd="0" destOrd="0" presId="urn:microsoft.com/office/officeart/2005/8/layout/hList7"/>
    <dgm:cxn modelId="{D8B8B56E-F4B2-41E4-AFF7-C5D5DAB862CA}" type="presParOf" srcId="{2A254793-B52F-41E1-9E11-1E2BDD03C1A9}" destId="{FE6E856E-1EF9-4813-B854-0BEA28E93130}" srcOrd="1" destOrd="0" presId="urn:microsoft.com/office/officeart/2005/8/layout/hList7"/>
    <dgm:cxn modelId="{51F63F80-64F1-4A82-9FD8-935AF177E161}" type="presParOf" srcId="{FE6E856E-1EF9-4813-B854-0BEA28E93130}" destId="{CBA3292F-79AB-4DAE-BCE5-18A4209658EB}" srcOrd="0" destOrd="0" presId="urn:microsoft.com/office/officeart/2005/8/layout/hList7"/>
    <dgm:cxn modelId="{71D662FF-94F3-4208-8744-F55312E4D76E}" type="presParOf" srcId="{CBA3292F-79AB-4DAE-BCE5-18A4209658EB}" destId="{DA3D4C5B-1B61-47F7-B059-346EC28A3E79}" srcOrd="0" destOrd="0" presId="urn:microsoft.com/office/officeart/2005/8/layout/hList7"/>
    <dgm:cxn modelId="{7CD65214-150A-4ED8-8C7A-45C9078719D2}" type="presParOf" srcId="{CBA3292F-79AB-4DAE-BCE5-18A4209658EB}" destId="{9722EB13-D0E8-4E72-990C-947ABEA8594C}" srcOrd="1" destOrd="0" presId="urn:microsoft.com/office/officeart/2005/8/layout/hList7"/>
    <dgm:cxn modelId="{023C1BEB-6FCE-4210-B752-24E8CF9C13F6}" type="presParOf" srcId="{CBA3292F-79AB-4DAE-BCE5-18A4209658EB}" destId="{12AD6015-83AD-40E8-B47A-1BB52B2C3876}" srcOrd="2" destOrd="0" presId="urn:microsoft.com/office/officeart/2005/8/layout/hList7"/>
    <dgm:cxn modelId="{7A37F6E8-AD26-441E-AC40-E1C428C67948}" type="presParOf" srcId="{CBA3292F-79AB-4DAE-BCE5-18A4209658EB}" destId="{CB20BA9B-19AD-4FF7-98E1-2335D68B2C91}" srcOrd="3" destOrd="0" presId="urn:microsoft.com/office/officeart/2005/8/layout/hList7"/>
    <dgm:cxn modelId="{80DDA081-0B8D-4C46-ABD3-4C4AFAD0DEF6}" type="presParOf" srcId="{FE6E856E-1EF9-4813-B854-0BEA28E93130}" destId="{506A2A44-F32A-462F-8ED9-1F1E5E60039B}" srcOrd="1" destOrd="0" presId="urn:microsoft.com/office/officeart/2005/8/layout/hList7"/>
    <dgm:cxn modelId="{326859FE-9513-4825-AE3C-CBB654A68FBF}" type="presParOf" srcId="{FE6E856E-1EF9-4813-B854-0BEA28E93130}" destId="{CDC2ED49-C12B-46F6-A91D-0788576082EC}" srcOrd="2" destOrd="0" presId="urn:microsoft.com/office/officeart/2005/8/layout/hList7"/>
    <dgm:cxn modelId="{80FB6E83-A4A8-43DD-B6A4-2342F102AB6A}" type="presParOf" srcId="{CDC2ED49-C12B-46F6-A91D-0788576082EC}" destId="{4268D4E9-3329-4E0D-98E1-A40EF7012E8D}" srcOrd="0" destOrd="0" presId="urn:microsoft.com/office/officeart/2005/8/layout/hList7"/>
    <dgm:cxn modelId="{6C3B4DD4-4D10-464F-829B-5C9240C6671A}" type="presParOf" srcId="{CDC2ED49-C12B-46F6-A91D-0788576082EC}" destId="{71637A13-24C2-4CD5-BF5D-8B471FC2C6CE}" srcOrd="1" destOrd="0" presId="urn:microsoft.com/office/officeart/2005/8/layout/hList7"/>
    <dgm:cxn modelId="{6755900B-28B2-4A74-B493-983E1531E252}" type="presParOf" srcId="{CDC2ED49-C12B-46F6-A91D-0788576082EC}" destId="{626FFDC9-4BBA-4A40-BA99-3096FCD529FD}" srcOrd="2" destOrd="0" presId="urn:microsoft.com/office/officeart/2005/8/layout/hList7"/>
    <dgm:cxn modelId="{E56174F9-5649-4B7B-A5CB-A1F6A7765D70}" type="presParOf" srcId="{CDC2ED49-C12B-46F6-A91D-0788576082EC}" destId="{A3A7EFF7-089F-4E39-8D20-54193433532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7E1E35-290B-4A37-892F-A54A0C1D0A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F8CF66E-57AE-4CFC-92FA-07F5A8747A50}">
      <dgm:prSet phldrT="[Text]" custT="1"/>
      <dgm:spPr/>
      <dgm:t>
        <a:bodyPr/>
        <a:lstStyle/>
        <a:p>
          <a:r>
            <a:rPr lang="en-US" sz="1600" b="1" noProof="0" dirty="0" err="1">
              <a:solidFill>
                <a:srgbClr val="1F60B6"/>
              </a:solidFill>
            </a:rPr>
            <a:t>Digitali</a:t>
          </a:r>
          <a:r>
            <a:rPr lang="hr-HR" sz="1600" b="1" noProof="0" dirty="0">
              <a:solidFill>
                <a:srgbClr val="1F60B6"/>
              </a:solidFill>
            </a:rPr>
            <a:t>s</a:t>
          </a:r>
          <a:r>
            <a:rPr lang="en-US" sz="1600" b="1" noProof="0" dirty="0" err="1">
              <a:solidFill>
                <a:srgbClr val="1F60B6"/>
              </a:solidFill>
            </a:rPr>
            <a:t>ation</a:t>
          </a:r>
          <a:r>
            <a:rPr lang="en-US" sz="1600" b="1" noProof="0" dirty="0">
              <a:solidFill>
                <a:srgbClr val="1F60B6"/>
              </a:solidFill>
            </a:rPr>
            <a:t> and KETs</a:t>
          </a:r>
        </a:p>
      </dgm:t>
    </dgm:pt>
    <dgm:pt modelId="{3938A69D-C668-48E7-8C60-E7CF44F3217E}" type="parTrans" cxnId="{52011457-1357-4667-BFB3-412F7F5CB801}">
      <dgm:prSet/>
      <dgm:spPr/>
      <dgm:t>
        <a:bodyPr/>
        <a:lstStyle/>
        <a:p>
          <a:endParaRPr lang="hr-HR"/>
        </a:p>
      </dgm:t>
    </dgm:pt>
    <dgm:pt modelId="{2487D7E4-C0A9-4FE5-96F0-DF65C9224AC5}" type="sibTrans" cxnId="{52011457-1357-4667-BFB3-412F7F5CB801}">
      <dgm:prSet/>
      <dgm:spPr/>
      <dgm:t>
        <a:bodyPr/>
        <a:lstStyle/>
        <a:p>
          <a:endParaRPr lang="hr-HR"/>
        </a:p>
      </dgm:t>
    </dgm:pt>
    <dgm:pt modelId="{AE49B205-3D88-495C-B836-5FCB3642944F}">
      <dgm:prSet phldrT="[Text]" custT="1"/>
      <dgm:spPr/>
      <dgm:t>
        <a:bodyPr/>
        <a:lstStyle/>
        <a:p>
          <a:r>
            <a:rPr lang="en-US" sz="1600" b="1" dirty="0">
              <a:solidFill>
                <a:srgbClr val="1F60B6"/>
              </a:solidFill>
            </a:rPr>
            <a:t>Human capital and </a:t>
          </a:r>
          <a:r>
            <a:rPr lang="hr-HR" sz="1600" b="1" dirty="0" err="1">
              <a:solidFill>
                <a:srgbClr val="1F60B6"/>
              </a:solidFill>
            </a:rPr>
            <a:t>smart</a:t>
          </a:r>
          <a:r>
            <a:rPr lang="hr-HR" sz="1600" b="1" dirty="0">
              <a:solidFill>
                <a:srgbClr val="1F60B6"/>
              </a:solidFill>
            </a:rPr>
            <a:t> </a:t>
          </a:r>
          <a:r>
            <a:rPr lang="en-US" sz="1600" b="1" dirty="0">
              <a:solidFill>
                <a:srgbClr val="1F60B6"/>
              </a:solidFill>
            </a:rPr>
            <a:t>skills</a:t>
          </a:r>
          <a:r>
            <a:rPr lang="hr-HR" sz="1600" b="1" dirty="0">
              <a:solidFill>
                <a:srgbClr val="1F60B6"/>
              </a:solidFill>
            </a:rPr>
            <a:t> development</a:t>
          </a:r>
        </a:p>
      </dgm:t>
    </dgm:pt>
    <dgm:pt modelId="{6CBF9DB5-F0A3-4641-942E-416CF8CDEECD}" type="parTrans" cxnId="{A2C81235-8F69-4586-BFD3-9EAE96BD727E}">
      <dgm:prSet/>
      <dgm:spPr/>
      <dgm:t>
        <a:bodyPr/>
        <a:lstStyle/>
        <a:p>
          <a:endParaRPr lang="hr-HR"/>
        </a:p>
      </dgm:t>
    </dgm:pt>
    <dgm:pt modelId="{7731CEDF-E4EB-4781-B206-E5B6411125C5}" type="sibTrans" cxnId="{A2C81235-8F69-4586-BFD3-9EAE96BD727E}">
      <dgm:prSet/>
      <dgm:spPr/>
      <dgm:t>
        <a:bodyPr/>
        <a:lstStyle/>
        <a:p>
          <a:endParaRPr lang="hr-HR"/>
        </a:p>
      </dgm:t>
    </dgm:pt>
    <dgm:pt modelId="{01DEC1D2-B020-4BEA-80C4-C242C31A321D}">
      <dgm:prSet phldrT="[Text]" custT="1"/>
      <dgm:spPr/>
      <dgm:t>
        <a:bodyPr/>
        <a:lstStyle/>
        <a:p>
          <a:r>
            <a:rPr lang="en-US" sz="1600" b="1" noProof="0" dirty="0">
              <a:solidFill>
                <a:srgbClr val="1F60B6"/>
              </a:solidFill>
            </a:rPr>
            <a:t>Infrastructures</a:t>
          </a:r>
          <a:r>
            <a:rPr lang="hr-HR" sz="1600" b="1" baseline="0" dirty="0">
              <a:solidFill>
                <a:srgbClr val="1F60B6"/>
              </a:solidFill>
            </a:rPr>
            <a:t> development</a:t>
          </a:r>
          <a:endParaRPr lang="en-US" sz="1600" b="1" dirty="0">
            <a:solidFill>
              <a:srgbClr val="1F60B6"/>
            </a:solidFill>
          </a:endParaRPr>
        </a:p>
      </dgm:t>
    </dgm:pt>
    <dgm:pt modelId="{BA628987-E340-49BC-A184-6E17C9967BE5}" type="parTrans" cxnId="{E35F5483-BCEB-4143-AE79-A231092F3B81}">
      <dgm:prSet/>
      <dgm:spPr/>
      <dgm:t>
        <a:bodyPr/>
        <a:lstStyle/>
        <a:p>
          <a:endParaRPr lang="hr-HR"/>
        </a:p>
      </dgm:t>
    </dgm:pt>
    <dgm:pt modelId="{252AD78C-9849-4C05-9047-9811AD1628DF}" type="sibTrans" cxnId="{E35F5483-BCEB-4143-AE79-A231092F3B81}">
      <dgm:prSet/>
      <dgm:spPr/>
      <dgm:t>
        <a:bodyPr/>
        <a:lstStyle/>
        <a:p>
          <a:endParaRPr lang="hr-HR"/>
        </a:p>
      </dgm:t>
    </dgm:pt>
    <dgm:pt modelId="{CDA4AA0B-581A-4702-A3F4-C62014F87292}">
      <dgm:prSet phldrT="[Text]" custT="1"/>
      <dgm:spPr/>
      <dgm:t>
        <a:bodyPr/>
        <a:lstStyle/>
        <a:p>
          <a:endParaRPr lang="hr-HR"/>
        </a:p>
      </dgm:t>
    </dgm:pt>
    <dgm:pt modelId="{C7C6C118-6006-458A-9B9E-4ABE2C94B592}" type="parTrans" cxnId="{C99EE026-8C98-464D-8A2A-3F4A8994D556}">
      <dgm:prSet/>
      <dgm:spPr/>
      <dgm:t>
        <a:bodyPr/>
        <a:lstStyle/>
        <a:p>
          <a:endParaRPr lang="hr-HR"/>
        </a:p>
      </dgm:t>
    </dgm:pt>
    <dgm:pt modelId="{12164520-472B-4A3F-B482-3850E8722E56}" type="sibTrans" cxnId="{C99EE026-8C98-464D-8A2A-3F4A8994D556}">
      <dgm:prSet/>
      <dgm:spPr/>
      <dgm:t>
        <a:bodyPr/>
        <a:lstStyle/>
        <a:p>
          <a:endParaRPr lang="hr-HR"/>
        </a:p>
      </dgm:t>
    </dgm:pt>
    <dgm:pt modelId="{2EDC61E2-7EA6-4A78-AC06-0BCB9A718A8D}">
      <dgm:prSet phldrT="[Text]" custT="1"/>
      <dgm:spPr/>
      <dgm:t>
        <a:bodyPr/>
        <a:lstStyle/>
        <a:p>
          <a:r>
            <a:rPr lang="en-US" sz="1600" b="1" noProof="0" dirty="0">
              <a:solidFill>
                <a:srgbClr val="1F60B6"/>
              </a:solidFill>
            </a:rPr>
            <a:t>Circular and low carbon economy</a:t>
          </a:r>
        </a:p>
      </dgm:t>
    </dgm:pt>
    <dgm:pt modelId="{0298F75E-F015-4221-A3D0-4E98BAA83C00}" type="parTrans" cxnId="{5E96FAE6-4B68-4FF3-9368-BDAA3E852E9F}">
      <dgm:prSet/>
      <dgm:spPr/>
      <dgm:t>
        <a:bodyPr/>
        <a:lstStyle/>
        <a:p>
          <a:endParaRPr lang="hr-HR"/>
        </a:p>
      </dgm:t>
    </dgm:pt>
    <dgm:pt modelId="{AA4A94C3-737E-43FE-9600-E0F761DAF347}" type="sibTrans" cxnId="{5E96FAE6-4B68-4FF3-9368-BDAA3E852E9F}">
      <dgm:prSet/>
      <dgm:spPr/>
      <dgm:t>
        <a:bodyPr/>
        <a:lstStyle/>
        <a:p>
          <a:endParaRPr lang="hr-HR"/>
        </a:p>
      </dgm:t>
    </dgm:pt>
    <dgm:pt modelId="{2EA7C89E-4AD6-4CDE-A782-EACBEEB7BA44}">
      <dgm:prSet/>
      <dgm:spPr/>
      <dgm:t>
        <a:bodyPr/>
        <a:lstStyle/>
        <a:p>
          <a:endParaRPr lang="hr-HR"/>
        </a:p>
      </dgm:t>
    </dgm:pt>
    <dgm:pt modelId="{73785675-A436-4F8E-B97A-449922B67B91}" type="parTrans" cxnId="{31FF8D98-7034-42C7-B2B4-56623558DF3C}">
      <dgm:prSet/>
      <dgm:spPr/>
      <dgm:t>
        <a:bodyPr/>
        <a:lstStyle/>
        <a:p>
          <a:endParaRPr lang="hr-HR"/>
        </a:p>
      </dgm:t>
    </dgm:pt>
    <dgm:pt modelId="{B0122D43-F6DE-4BEF-BCBD-BAB738464B24}" type="sibTrans" cxnId="{31FF8D98-7034-42C7-B2B4-56623558DF3C}">
      <dgm:prSet/>
      <dgm:spPr/>
      <dgm:t>
        <a:bodyPr/>
        <a:lstStyle/>
        <a:p>
          <a:endParaRPr lang="hr-HR"/>
        </a:p>
      </dgm:t>
    </dgm:pt>
    <dgm:pt modelId="{E31A46B5-A03D-41AA-B9C7-66A81D7AF2AF}">
      <dgm:prSet phldrT="[Text]" custT="1"/>
      <dgm:spPr/>
      <dgm:t>
        <a:bodyPr/>
        <a:lstStyle/>
        <a:p>
          <a:r>
            <a:rPr lang="hr-HR" sz="1600" b="1" dirty="0">
              <a:solidFill>
                <a:srgbClr val="1F60B6"/>
              </a:solidFill>
            </a:rPr>
            <a:t>Resources efficiancy</a:t>
          </a:r>
          <a:endParaRPr lang="en-US" sz="1600" b="1" dirty="0">
            <a:solidFill>
              <a:srgbClr val="1F60B6"/>
            </a:solidFill>
          </a:endParaRPr>
        </a:p>
      </dgm:t>
    </dgm:pt>
    <dgm:pt modelId="{BFC5CBB3-FC78-4814-BB87-8804B83065E3}" type="parTrans" cxnId="{C35B5FB1-A126-4256-9D35-3FA5E5E435E7}">
      <dgm:prSet/>
      <dgm:spPr/>
      <dgm:t>
        <a:bodyPr/>
        <a:lstStyle/>
        <a:p>
          <a:endParaRPr lang="hr-HR"/>
        </a:p>
      </dgm:t>
    </dgm:pt>
    <dgm:pt modelId="{48E1D503-18B5-4EA0-BB0F-86B823D612CD}" type="sibTrans" cxnId="{C35B5FB1-A126-4256-9D35-3FA5E5E435E7}">
      <dgm:prSet/>
      <dgm:spPr/>
      <dgm:t>
        <a:bodyPr/>
        <a:lstStyle/>
        <a:p>
          <a:endParaRPr lang="hr-HR"/>
        </a:p>
      </dgm:t>
    </dgm:pt>
    <dgm:pt modelId="{7121F7DD-D045-42DD-BA5B-6E62430EBB90}">
      <dgm:prSet phldrT="[Text]" custT="1"/>
      <dgm:spPr/>
      <dgm:t>
        <a:bodyPr/>
        <a:lstStyle/>
        <a:p>
          <a:r>
            <a:rPr lang="en-US" sz="1600" b="1" noProof="0" dirty="0">
              <a:solidFill>
                <a:srgbClr val="1F60B6"/>
              </a:solidFill>
            </a:rPr>
            <a:t>Structural changes in industry and position in Global Value Chain</a:t>
          </a:r>
        </a:p>
      </dgm:t>
    </dgm:pt>
    <dgm:pt modelId="{E65F7B1F-F667-40A9-988A-841B2A326634}" type="parTrans" cxnId="{C3943D5D-F1C7-427E-8BE9-EFE9D7C2AD3F}">
      <dgm:prSet/>
      <dgm:spPr/>
      <dgm:t>
        <a:bodyPr/>
        <a:lstStyle/>
        <a:p>
          <a:endParaRPr lang="hr-HR"/>
        </a:p>
      </dgm:t>
    </dgm:pt>
    <dgm:pt modelId="{26794EE8-9DF7-4B80-8206-CB80C4162CAD}" type="sibTrans" cxnId="{C3943D5D-F1C7-427E-8BE9-EFE9D7C2AD3F}">
      <dgm:prSet/>
      <dgm:spPr/>
      <dgm:t>
        <a:bodyPr/>
        <a:lstStyle/>
        <a:p>
          <a:endParaRPr lang="hr-HR"/>
        </a:p>
      </dgm:t>
    </dgm:pt>
    <dgm:pt modelId="{2818B968-828A-48E1-AE1C-DF9DF6714739}">
      <dgm:prSet phldrT="[Text]" custT="1"/>
      <dgm:spPr/>
      <dgm:t>
        <a:bodyPr/>
        <a:lstStyle/>
        <a:p>
          <a:r>
            <a:rPr lang="en-US" sz="1600" b="1" noProof="0" dirty="0">
              <a:solidFill>
                <a:srgbClr val="1F60B6"/>
              </a:solidFill>
            </a:rPr>
            <a:t>Structural Reforms</a:t>
          </a:r>
        </a:p>
      </dgm:t>
    </dgm:pt>
    <dgm:pt modelId="{87CAEBB7-22EA-4E0F-982C-D1A2C1F8F0F1}" type="parTrans" cxnId="{289392A8-1F55-44B9-AC6C-3B6B78DC50B8}">
      <dgm:prSet/>
      <dgm:spPr/>
      <dgm:t>
        <a:bodyPr/>
        <a:lstStyle/>
        <a:p>
          <a:endParaRPr lang="hr-HR"/>
        </a:p>
      </dgm:t>
    </dgm:pt>
    <dgm:pt modelId="{575A4828-F7DA-48DC-A8A7-A77010F86ECA}" type="sibTrans" cxnId="{289392A8-1F55-44B9-AC6C-3B6B78DC50B8}">
      <dgm:prSet/>
      <dgm:spPr/>
      <dgm:t>
        <a:bodyPr/>
        <a:lstStyle/>
        <a:p>
          <a:endParaRPr lang="hr-HR"/>
        </a:p>
      </dgm:t>
    </dgm:pt>
    <dgm:pt modelId="{51D2CD09-16FE-48B0-9ECC-4BC39A274165}">
      <dgm:prSet phldrT="[Text]"/>
      <dgm:spPr/>
      <dgm:t>
        <a:bodyPr/>
        <a:lstStyle/>
        <a:p>
          <a:endParaRPr lang="hr-HR"/>
        </a:p>
      </dgm:t>
    </dgm:pt>
    <dgm:pt modelId="{63A63318-B6A7-4021-88F5-C1E0299C6A77}" type="parTrans" cxnId="{E230DA2D-54E7-452A-AD70-2385D0E10622}">
      <dgm:prSet/>
      <dgm:spPr/>
      <dgm:t>
        <a:bodyPr/>
        <a:lstStyle/>
        <a:p>
          <a:endParaRPr lang="hr-HR"/>
        </a:p>
      </dgm:t>
    </dgm:pt>
    <dgm:pt modelId="{42727C54-D506-4772-B89E-2DE59A2E1938}" type="sibTrans" cxnId="{E230DA2D-54E7-452A-AD70-2385D0E10622}">
      <dgm:prSet/>
      <dgm:spPr/>
      <dgm:t>
        <a:bodyPr/>
        <a:lstStyle/>
        <a:p>
          <a:endParaRPr lang="hr-HR"/>
        </a:p>
      </dgm:t>
    </dgm:pt>
    <dgm:pt modelId="{CCC3BDF0-A221-4C09-9DEB-5306F1A725AA}" type="pres">
      <dgm:prSet presAssocID="{137E1E35-290B-4A37-892F-A54A0C1D0A23}" presName="compositeShape" presStyleCnt="0">
        <dgm:presLayoutVars>
          <dgm:chMax val="7"/>
          <dgm:dir/>
          <dgm:resizeHandles val="exact"/>
        </dgm:presLayoutVars>
      </dgm:prSet>
      <dgm:spPr/>
    </dgm:pt>
    <dgm:pt modelId="{7AFA06C8-A63D-439F-A77F-237396A27855}" type="pres">
      <dgm:prSet presAssocID="{2EDC61E2-7EA6-4A78-AC06-0BCB9A718A8D}" presName="circ1" presStyleLbl="vennNode1" presStyleIdx="0" presStyleCnt="7"/>
      <dgm:spPr/>
    </dgm:pt>
    <dgm:pt modelId="{468BD318-DBD2-41F8-85BE-F9C0B5E41BC7}" type="pres">
      <dgm:prSet presAssocID="{2EDC61E2-7EA6-4A78-AC06-0BCB9A718A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89DFBB1-2294-4B89-A534-1AEA28212749}" type="pres">
      <dgm:prSet presAssocID="{7121F7DD-D045-42DD-BA5B-6E62430EBB90}" presName="circ2" presStyleLbl="vennNode1" presStyleIdx="1" presStyleCnt="7"/>
      <dgm:spPr/>
    </dgm:pt>
    <dgm:pt modelId="{B87C5387-E565-48ED-9FFA-47F00F808828}" type="pres">
      <dgm:prSet presAssocID="{7121F7DD-D045-42DD-BA5B-6E62430EBB90}" presName="circ2Tx" presStyleLbl="revTx" presStyleIdx="0" presStyleCnt="0" custScaleX="160950" custLinFactNeighborX="19514" custLinFactNeighborY="-368">
        <dgm:presLayoutVars>
          <dgm:chMax val="0"/>
          <dgm:chPref val="0"/>
          <dgm:bulletEnabled val="1"/>
        </dgm:presLayoutVars>
      </dgm:prSet>
      <dgm:spPr/>
    </dgm:pt>
    <dgm:pt modelId="{6344F156-6FD8-4324-816C-389CE520CB37}" type="pres">
      <dgm:prSet presAssocID="{4F8CF66E-57AE-4CFC-92FA-07F5A8747A50}" presName="circ3" presStyleLbl="vennNode1" presStyleIdx="2" presStyleCnt="7"/>
      <dgm:spPr/>
    </dgm:pt>
    <dgm:pt modelId="{74D745F5-D135-4A56-A6F4-F6B4B12CF8E1}" type="pres">
      <dgm:prSet presAssocID="{4F8CF66E-57AE-4CFC-92FA-07F5A8747A5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E0B6F5C-CFE1-45D4-B210-1DC6AC13B05B}" type="pres">
      <dgm:prSet presAssocID="{AE49B205-3D88-495C-B836-5FCB3642944F}" presName="circ4" presStyleLbl="vennNode1" presStyleIdx="3" presStyleCnt="7"/>
      <dgm:spPr/>
    </dgm:pt>
    <dgm:pt modelId="{EFB4EE82-99FA-469D-9F1C-758F1F458094}" type="pres">
      <dgm:prSet presAssocID="{AE49B205-3D88-495C-B836-5FCB3642944F}" presName="circ4Tx" presStyleLbl="revTx" presStyleIdx="0" presStyleCnt="0" custLinFactX="-100000" custLinFactY="-28349" custLinFactNeighborX="-125691" custLinFactNeighborY="-100000">
        <dgm:presLayoutVars>
          <dgm:chMax val="0"/>
          <dgm:chPref val="0"/>
          <dgm:bulletEnabled val="1"/>
        </dgm:presLayoutVars>
      </dgm:prSet>
      <dgm:spPr/>
    </dgm:pt>
    <dgm:pt modelId="{69F13B91-C8E2-4E7B-82C2-636D6E7CF542}" type="pres">
      <dgm:prSet presAssocID="{01DEC1D2-B020-4BEA-80C4-C242C31A321D}" presName="circ5" presStyleLbl="vennNode1" presStyleIdx="4" presStyleCnt="7"/>
      <dgm:spPr/>
    </dgm:pt>
    <dgm:pt modelId="{E2978A3F-A17A-44EA-9869-49F227B9917E}" type="pres">
      <dgm:prSet presAssocID="{01DEC1D2-B020-4BEA-80C4-C242C31A321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C5EFE6B-8E25-4986-B384-1671C2E71785}" type="pres">
      <dgm:prSet presAssocID="{E31A46B5-A03D-41AA-B9C7-66A81D7AF2AF}" presName="circ6" presStyleLbl="vennNode1" presStyleIdx="5" presStyleCnt="7"/>
      <dgm:spPr/>
    </dgm:pt>
    <dgm:pt modelId="{E9D61AB7-9A3F-4333-B4CA-097FDEB7120E}" type="pres">
      <dgm:prSet presAssocID="{E31A46B5-A03D-41AA-B9C7-66A81D7AF2AF}" presName="circ6Tx" presStyleLbl="revTx" presStyleIdx="0" presStyleCnt="0" custLinFactX="100000" custLinFactY="28582" custLinFactNeighborX="159562" custLinFactNeighborY="100000">
        <dgm:presLayoutVars>
          <dgm:chMax val="0"/>
          <dgm:chPref val="0"/>
          <dgm:bulletEnabled val="1"/>
        </dgm:presLayoutVars>
      </dgm:prSet>
      <dgm:spPr/>
    </dgm:pt>
    <dgm:pt modelId="{19695F44-4753-4309-9297-D370DE2F3DE1}" type="pres">
      <dgm:prSet presAssocID="{2818B968-828A-48E1-AE1C-DF9DF6714739}" presName="circ7" presStyleLbl="vennNode1" presStyleIdx="6" presStyleCnt="7"/>
      <dgm:spPr/>
    </dgm:pt>
    <dgm:pt modelId="{F07E4C81-1E7F-4EEC-BE52-FEDE0A3ED4A5}" type="pres">
      <dgm:prSet presAssocID="{2818B968-828A-48E1-AE1C-DF9DF671473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D1CEF04-4474-41A9-A812-5E423F404519}" type="presOf" srcId="{E31A46B5-A03D-41AA-B9C7-66A81D7AF2AF}" destId="{E9D61AB7-9A3F-4333-B4CA-097FDEB7120E}" srcOrd="0" destOrd="0" presId="urn:microsoft.com/office/officeart/2005/8/layout/venn1"/>
    <dgm:cxn modelId="{C99EE026-8C98-464D-8A2A-3F4A8994D556}" srcId="{137E1E35-290B-4A37-892F-A54A0C1D0A23}" destId="{CDA4AA0B-581A-4702-A3F4-C62014F87292}" srcOrd="7" destOrd="0" parTransId="{C7C6C118-6006-458A-9B9E-4ABE2C94B592}" sibTransId="{12164520-472B-4A3F-B482-3850E8722E56}"/>
    <dgm:cxn modelId="{E230DA2D-54E7-452A-AD70-2385D0E10622}" srcId="{137E1E35-290B-4A37-892F-A54A0C1D0A23}" destId="{51D2CD09-16FE-48B0-9ECC-4BC39A274165}" srcOrd="9" destOrd="0" parTransId="{63A63318-B6A7-4021-88F5-C1E0299C6A77}" sibTransId="{42727C54-D506-4772-B89E-2DE59A2E1938}"/>
    <dgm:cxn modelId="{96CFF730-FDBC-478E-A5E7-998E4980A88A}" type="presOf" srcId="{4F8CF66E-57AE-4CFC-92FA-07F5A8747A50}" destId="{74D745F5-D135-4A56-A6F4-F6B4B12CF8E1}" srcOrd="0" destOrd="0" presId="urn:microsoft.com/office/officeart/2005/8/layout/venn1"/>
    <dgm:cxn modelId="{A2C81235-8F69-4586-BFD3-9EAE96BD727E}" srcId="{137E1E35-290B-4A37-892F-A54A0C1D0A23}" destId="{AE49B205-3D88-495C-B836-5FCB3642944F}" srcOrd="3" destOrd="0" parTransId="{6CBF9DB5-F0A3-4641-942E-416CF8CDEECD}" sibTransId="{7731CEDF-E4EB-4781-B206-E5B6411125C5}"/>
    <dgm:cxn modelId="{07EEB538-6018-4EFC-91E5-88A937DE5989}" type="presOf" srcId="{137E1E35-290B-4A37-892F-A54A0C1D0A23}" destId="{CCC3BDF0-A221-4C09-9DEB-5306F1A725AA}" srcOrd="0" destOrd="0" presId="urn:microsoft.com/office/officeart/2005/8/layout/venn1"/>
    <dgm:cxn modelId="{0178D03F-8D4A-4B6A-99DE-ABA9F58BDCB0}" type="presOf" srcId="{AE49B205-3D88-495C-B836-5FCB3642944F}" destId="{EFB4EE82-99FA-469D-9F1C-758F1F458094}" srcOrd="0" destOrd="0" presId="urn:microsoft.com/office/officeart/2005/8/layout/venn1"/>
    <dgm:cxn modelId="{C3943D5D-F1C7-427E-8BE9-EFE9D7C2AD3F}" srcId="{137E1E35-290B-4A37-892F-A54A0C1D0A23}" destId="{7121F7DD-D045-42DD-BA5B-6E62430EBB90}" srcOrd="1" destOrd="0" parTransId="{E65F7B1F-F667-40A9-988A-841B2A326634}" sibTransId="{26794EE8-9DF7-4B80-8206-CB80C4162CAD}"/>
    <dgm:cxn modelId="{52011457-1357-4667-BFB3-412F7F5CB801}" srcId="{137E1E35-290B-4A37-892F-A54A0C1D0A23}" destId="{4F8CF66E-57AE-4CFC-92FA-07F5A8747A50}" srcOrd="2" destOrd="0" parTransId="{3938A69D-C668-48E7-8C60-E7CF44F3217E}" sibTransId="{2487D7E4-C0A9-4FE5-96F0-DF65C9224AC5}"/>
    <dgm:cxn modelId="{E35F5483-BCEB-4143-AE79-A231092F3B81}" srcId="{137E1E35-290B-4A37-892F-A54A0C1D0A23}" destId="{01DEC1D2-B020-4BEA-80C4-C242C31A321D}" srcOrd="4" destOrd="0" parTransId="{BA628987-E340-49BC-A184-6E17C9967BE5}" sibTransId="{252AD78C-9849-4C05-9047-9811AD1628DF}"/>
    <dgm:cxn modelId="{4EF3F58F-4CF5-4B3E-8C41-761BEDB3722A}" type="presOf" srcId="{2EDC61E2-7EA6-4A78-AC06-0BCB9A718A8D}" destId="{468BD318-DBD2-41F8-85BE-F9C0B5E41BC7}" srcOrd="0" destOrd="0" presId="urn:microsoft.com/office/officeart/2005/8/layout/venn1"/>
    <dgm:cxn modelId="{E0857C93-F28C-45B0-AA22-1238B5191836}" type="presOf" srcId="{01DEC1D2-B020-4BEA-80C4-C242C31A321D}" destId="{E2978A3F-A17A-44EA-9869-49F227B9917E}" srcOrd="0" destOrd="0" presId="urn:microsoft.com/office/officeart/2005/8/layout/venn1"/>
    <dgm:cxn modelId="{31FF8D98-7034-42C7-B2B4-56623558DF3C}" srcId="{137E1E35-290B-4A37-892F-A54A0C1D0A23}" destId="{2EA7C89E-4AD6-4CDE-A782-EACBEEB7BA44}" srcOrd="8" destOrd="0" parTransId="{73785675-A436-4F8E-B97A-449922B67B91}" sibTransId="{B0122D43-F6DE-4BEF-BCBD-BAB738464B24}"/>
    <dgm:cxn modelId="{289392A8-1F55-44B9-AC6C-3B6B78DC50B8}" srcId="{137E1E35-290B-4A37-892F-A54A0C1D0A23}" destId="{2818B968-828A-48E1-AE1C-DF9DF6714739}" srcOrd="6" destOrd="0" parTransId="{87CAEBB7-22EA-4E0F-982C-D1A2C1F8F0F1}" sibTransId="{575A4828-F7DA-48DC-A8A7-A77010F86ECA}"/>
    <dgm:cxn modelId="{C35B5FB1-A126-4256-9D35-3FA5E5E435E7}" srcId="{137E1E35-290B-4A37-892F-A54A0C1D0A23}" destId="{E31A46B5-A03D-41AA-B9C7-66A81D7AF2AF}" srcOrd="5" destOrd="0" parTransId="{BFC5CBB3-FC78-4814-BB87-8804B83065E3}" sibTransId="{48E1D503-18B5-4EA0-BB0F-86B823D612CD}"/>
    <dgm:cxn modelId="{8B7CF5C3-D0DC-4CAF-999B-33785DF8B056}" type="presOf" srcId="{7121F7DD-D045-42DD-BA5B-6E62430EBB90}" destId="{B87C5387-E565-48ED-9FFA-47F00F808828}" srcOrd="0" destOrd="0" presId="urn:microsoft.com/office/officeart/2005/8/layout/venn1"/>
    <dgm:cxn modelId="{DEC015E2-C145-4A77-BBD9-D553389A5565}" type="presOf" srcId="{2818B968-828A-48E1-AE1C-DF9DF6714739}" destId="{F07E4C81-1E7F-4EEC-BE52-FEDE0A3ED4A5}" srcOrd="0" destOrd="0" presId="urn:microsoft.com/office/officeart/2005/8/layout/venn1"/>
    <dgm:cxn modelId="{5E96FAE6-4B68-4FF3-9368-BDAA3E852E9F}" srcId="{137E1E35-290B-4A37-892F-A54A0C1D0A23}" destId="{2EDC61E2-7EA6-4A78-AC06-0BCB9A718A8D}" srcOrd="0" destOrd="0" parTransId="{0298F75E-F015-4221-A3D0-4E98BAA83C00}" sibTransId="{AA4A94C3-737E-43FE-9600-E0F761DAF347}"/>
    <dgm:cxn modelId="{0F494A6D-2A49-4EE0-96DF-844D2AB514F0}" type="presParOf" srcId="{CCC3BDF0-A221-4C09-9DEB-5306F1A725AA}" destId="{7AFA06C8-A63D-439F-A77F-237396A27855}" srcOrd="0" destOrd="0" presId="urn:microsoft.com/office/officeart/2005/8/layout/venn1"/>
    <dgm:cxn modelId="{446681D6-5373-48C4-AE8E-0535A0BEDF8F}" type="presParOf" srcId="{CCC3BDF0-A221-4C09-9DEB-5306F1A725AA}" destId="{468BD318-DBD2-41F8-85BE-F9C0B5E41BC7}" srcOrd="1" destOrd="0" presId="urn:microsoft.com/office/officeart/2005/8/layout/venn1"/>
    <dgm:cxn modelId="{D9B2F36A-9577-4471-AC7F-07D469F74F65}" type="presParOf" srcId="{CCC3BDF0-A221-4C09-9DEB-5306F1A725AA}" destId="{989DFBB1-2294-4B89-A534-1AEA28212749}" srcOrd="2" destOrd="0" presId="urn:microsoft.com/office/officeart/2005/8/layout/venn1"/>
    <dgm:cxn modelId="{FE9649A4-531C-4357-8521-B83CC4A70EA3}" type="presParOf" srcId="{CCC3BDF0-A221-4C09-9DEB-5306F1A725AA}" destId="{B87C5387-E565-48ED-9FFA-47F00F808828}" srcOrd="3" destOrd="0" presId="urn:microsoft.com/office/officeart/2005/8/layout/venn1"/>
    <dgm:cxn modelId="{A12DC59A-EAB7-4DDF-B657-A2FA082E5F42}" type="presParOf" srcId="{CCC3BDF0-A221-4C09-9DEB-5306F1A725AA}" destId="{6344F156-6FD8-4324-816C-389CE520CB37}" srcOrd="4" destOrd="0" presId="urn:microsoft.com/office/officeart/2005/8/layout/venn1"/>
    <dgm:cxn modelId="{3B58688A-A905-4A9C-BD4E-312A9EB14620}" type="presParOf" srcId="{CCC3BDF0-A221-4C09-9DEB-5306F1A725AA}" destId="{74D745F5-D135-4A56-A6F4-F6B4B12CF8E1}" srcOrd="5" destOrd="0" presId="urn:microsoft.com/office/officeart/2005/8/layout/venn1"/>
    <dgm:cxn modelId="{E61AB73D-CD81-49D2-A96E-B133373CBCCB}" type="presParOf" srcId="{CCC3BDF0-A221-4C09-9DEB-5306F1A725AA}" destId="{CE0B6F5C-CFE1-45D4-B210-1DC6AC13B05B}" srcOrd="6" destOrd="0" presId="urn:microsoft.com/office/officeart/2005/8/layout/venn1"/>
    <dgm:cxn modelId="{7A22B4F4-1B96-4948-8257-3049D199EC75}" type="presParOf" srcId="{CCC3BDF0-A221-4C09-9DEB-5306F1A725AA}" destId="{EFB4EE82-99FA-469D-9F1C-758F1F458094}" srcOrd="7" destOrd="0" presId="urn:microsoft.com/office/officeart/2005/8/layout/venn1"/>
    <dgm:cxn modelId="{F9B4C0B5-35E5-42FF-8901-D4B8F89C9B78}" type="presParOf" srcId="{CCC3BDF0-A221-4C09-9DEB-5306F1A725AA}" destId="{69F13B91-C8E2-4E7B-82C2-636D6E7CF542}" srcOrd="8" destOrd="0" presId="urn:microsoft.com/office/officeart/2005/8/layout/venn1"/>
    <dgm:cxn modelId="{C3505714-C646-4F0D-8959-E4698A7CD23A}" type="presParOf" srcId="{CCC3BDF0-A221-4C09-9DEB-5306F1A725AA}" destId="{E2978A3F-A17A-44EA-9869-49F227B9917E}" srcOrd="9" destOrd="0" presId="urn:microsoft.com/office/officeart/2005/8/layout/venn1"/>
    <dgm:cxn modelId="{3F7BC20D-C78B-4688-8DDE-398BE16A36B1}" type="presParOf" srcId="{CCC3BDF0-A221-4C09-9DEB-5306F1A725AA}" destId="{7C5EFE6B-8E25-4986-B384-1671C2E71785}" srcOrd="10" destOrd="0" presId="urn:microsoft.com/office/officeart/2005/8/layout/venn1"/>
    <dgm:cxn modelId="{D44032D2-C62D-4CF2-B8CB-A59A31397942}" type="presParOf" srcId="{CCC3BDF0-A221-4C09-9DEB-5306F1A725AA}" destId="{E9D61AB7-9A3F-4333-B4CA-097FDEB7120E}" srcOrd="11" destOrd="0" presId="urn:microsoft.com/office/officeart/2005/8/layout/venn1"/>
    <dgm:cxn modelId="{E0BA3DB1-CC8C-40F7-8843-89DFE78C8634}" type="presParOf" srcId="{CCC3BDF0-A221-4C09-9DEB-5306F1A725AA}" destId="{19695F44-4753-4309-9297-D370DE2F3DE1}" srcOrd="12" destOrd="0" presId="urn:microsoft.com/office/officeart/2005/8/layout/venn1"/>
    <dgm:cxn modelId="{AD33EB9F-BAF6-434A-9661-238CD3F0C51F}" type="presParOf" srcId="{CCC3BDF0-A221-4C09-9DEB-5306F1A725AA}" destId="{F07E4C81-1E7F-4EEC-BE52-FEDE0A3ED4A5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E5D03-DA43-4257-9C12-CC004E6ABEEF}">
      <dsp:nvSpPr>
        <dsp:cNvPr id="0" name=""/>
        <dsp:cNvSpPr/>
      </dsp:nvSpPr>
      <dsp:spPr>
        <a:xfrm>
          <a:off x="6" y="0"/>
          <a:ext cx="2355593" cy="1926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Support in preparation of NRS 2030 and programming post-2020</a:t>
          </a:r>
          <a:endParaRPr lang="en-US" sz="13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" y="770663"/>
        <a:ext cx="2355593" cy="770663"/>
      </dsp:txXfrm>
    </dsp:sp>
    <dsp:sp modelId="{A9353BF7-A0DB-4978-B4D6-55F178B7E76A}">
      <dsp:nvSpPr>
        <dsp:cNvPr id="0" name=""/>
        <dsp:cNvSpPr/>
      </dsp:nvSpPr>
      <dsp:spPr>
        <a:xfrm>
          <a:off x="858522" y="115599"/>
          <a:ext cx="641577" cy="641577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1FF7C-631D-4E9C-8477-83AB8FD71755}">
      <dsp:nvSpPr>
        <dsp:cNvPr id="0" name=""/>
        <dsp:cNvSpPr/>
      </dsp:nvSpPr>
      <dsp:spPr>
        <a:xfrm>
          <a:off x="2427775" y="0"/>
          <a:ext cx="2355593" cy="1926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Support in establishment o</a:t>
          </a:r>
          <a:r>
            <a:rPr lang="hr-HR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en-US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Strategic planning system</a:t>
          </a:r>
          <a:endParaRPr lang="en-US" sz="13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7775" y="770663"/>
        <a:ext cx="2355593" cy="770663"/>
      </dsp:txXfrm>
    </dsp:sp>
    <dsp:sp modelId="{BE4D7C4C-AA42-49A0-95F5-404FBC85CABD}">
      <dsp:nvSpPr>
        <dsp:cNvPr id="0" name=""/>
        <dsp:cNvSpPr/>
      </dsp:nvSpPr>
      <dsp:spPr>
        <a:xfrm>
          <a:off x="3284783" y="115599"/>
          <a:ext cx="641577" cy="64157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9A3A2-8EFC-412D-9695-C87355794422}">
      <dsp:nvSpPr>
        <dsp:cNvPr id="0" name=""/>
        <dsp:cNvSpPr/>
      </dsp:nvSpPr>
      <dsp:spPr>
        <a:xfrm>
          <a:off x="4854036" y="0"/>
          <a:ext cx="2355593" cy="1926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Raising capacity on national and regional level for </a:t>
          </a:r>
          <a:r>
            <a:rPr lang="en-US" sz="13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stratigic</a:t>
          </a:r>
          <a:r>
            <a:rPr lang="en-US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planning</a:t>
          </a:r>
          <a:endParaRPr lang="en-US" sz="13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4036" y="770663"/>
        <a:ext cx="2355593" cy="770663"/>
      </dsp:txXfrm>
    </dsp:sp>
    <dsp:sp modelId="{D55F49D5-0D87-4E15-ADAF-163C710A1D9F}">
      <dsp:nvSpPr>
        <dsp:cNvPr id="0" name=""/>
        <dsp:cNvSpPr/>
      </dsp:nvSpPr>
      <dsp:spPr>
        <a:xfrm>
          <a:off x="5711044" y="115599"/>
          <a:ext cx="641577" cy="64157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DB2EC-0C36-45CF-A2D3-046AA18B8B01}">
      <dsp:nvSpPr>
        <dsp:cNvPr id="0" name=""/>
        <dsp:cNvSpPr/>
      </dsp:nvSpPr>
      <dsp:spPr>
        <a:xfrm>
          <a:off x="2077869" y="1541326"/>
          <a:ext cx="3034706" cy="28899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7812C-B012-46B2-BFA4-06C3F24BE355}">
      <dsp:nvSpPr>
        <dsp:cNvPr id="0" name=""/>
        <dsp:cNvSpPr/>
      </dsp:nvSpPr>
      <dsp:spPr>
        <a:xfrm>
          <a:off x="0" y="0"/>
          <a:ext cx="8199456" cy="11890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90F86-1DD4-43EC-8231-F66285BCC847}">
      <dsp:nvSpPr>
        <dsp:cNvPr id="0" name=""/>
        <dsp:cNvSpPr/>
      </dsp:nvSpPr>
      <dsp:spPr>
        <a:xfrm>
          <a:off x="374141" y="158133"/>
          <a:ext cx="779028" cy="871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6E588-C5E0-448A-8AEF-6E63B2D99F97}">
      <dsp:nvSpPr>
        <dsp:cNvPr id="0" name=""/>
        <dsp:cNvSpPr/>
      </dsp:nvSpPr>
      <dsp:spPr>
        <a:xfrm rot="10800000">
          <a:off x="246151" y="1189008"/>
          <a:ext cx="1021594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chemeClr val="bg1"/>
              </a:solidFill>
            </a:rPr>
            <a:t>HEALTH AND QUALITY OF LIFE</a:t>
          </a:r>
        </a:p>
      </dsp:txBody>
      <dsp:txXfrm rot="10800000">
        <a:off x="277569" y="1189008"/>
        <a:ext cx="958758" cy="1421815"/>
      </dsp:txXfrm>
    </dsp:sp>
    <dsp:sp modelId="{D78712DC-5E4C-4A3D-A5AD-B7C7EEBC865F}">
      <dsp:nvSpPr>
        <dsp:cNvPr id="0" name=""/>
        <dsp:cNvSpPr/>
      </dsp:nvSpPr>
      <dsp:spPr>
        <a:xfrm>
          <a:off x="1522409" y="158534"/>
          <a:ext cx="779028" cy="871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56FCF-751B-41FA-B896-1B7708AB8653}">
      <dsp:nvSpPr>
        <dsp:cNvPr id="0" name=""/>
        <dsp:cNvSpPr/>
      </dsp:nvSpPr>
      <dsp:spPr>
        <a:xfrm rot="10800000">
          <a:off x="1305598" y="1189008"/>
          <a:ext cx="1132551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chemeClr val="bg1"/>
              </a:solidFill>
            </a:rPr>
            <a:t>ENERGY</a:t>
          </a:r>
          <a:r>
            <a:rPr lang="hr-HR" sz="1100" b="1" kern="1200" baseline="0" dirty="0">
              <a:solidFill>
                <a:schemeClr val="bg1"/>
              </a:solidFill>
            </a:rPr>
            <a:t> AND SUSTAINABLE ENVIRONMENT</a:t>
          </a:r>
          <a:endParaRPr lang="hr-HR" sz="1100" b="1" kern="1200" dirty="0">
            <a:solidFill>
              <a:schemeClr val="bg1"/>
            </a:solidFill>
          </a:endParaRPr>
        </a:p>
      </dsp:txBody>
      <dsp:txXfrm rot="10800000">
        <a:off x="1340428" y="1189008"/>
        <a:ext cx="1062891" cy="1418403"/>
      </dsp:txXfrm>
    </dsp:sp>
    <dsp:sp modelId="{36E6B852-94E8-4AC1-BE87-2ED3DBDA2A77}">
      <dsp:nvSpPr>
        <dsp:cNvPr id="0" name=""/>
        <dsp:cNvSpPr/>
      </dsp:nvSpPr>
      <dsp:spPr>
        <a:xfrm>
          <a:off x="2670343" y="158534"/>
          <a:ext cx="779028" cy="871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F352C-1C6A-49C5-993B-9F0D169578D1}">
      <dsp:nvSpPr>
        <dsp:cNvPr id="0" name=""/>
        <dsp:cNvSpPr/>
      </dsp:nvSpPr>
      <dsp:spPr>
        <a:xfrm rot="10800000">
          <a:off x="2575695" y="1189008"/>
          <a:ext cx="1007509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chemeClr val="bg1"/>
              </a:solidFill>
            </a:rPr>
            <a:t>TRANSPORT</a:t>
          </a:r>
          <a:r>
            <a:rPr lang="hr-HR" sz="1100" b="1" kern="1200" baseline="0" dirty="0">
              <a:solidFill>
                <a:schemeClr val="bg1"/>
              </a:solidFill>
            </a:rPr>
            <a:t> AND MOBILITY</a:t>
          </a:r>
          <a:endParaRPr lang="hr-HR" sz="1100" b="1" kern="1200" dirty="0">
            <a:solidFill>
              <a:schemeClr val="bg1"/>
            </a:solidFill>
          </a:endParaRPr>
        </a:p>
      </dsp:txBody>
      <dsp:txXfrm rot="10800000">
        <a:off x="2606679" y="1189008"/>
        <a:ext cx="945541" cy="1422249"/>
      </dsp:txXfrm>
    </dsp:sp>
    <dsp:sp modelId="{8ED3AE45-542C-432B-B94F-7FC0499400D5}">
      <dsp:nvSpPr>
        <dsp:cNvPr id="0" name=""/>
        <dsp:cNvSpPr/>
      </dsp:nvSpPr>
      <dsp:spPr>
        <a:xfrm>
          <a:off x="3796685" y="158534"/>
          <a:ext cx="779028" cy="871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0F928-B65F-4C3A-A5DA-9CA7C586FE3D}">
      <dsp:nvSpPr>
        <dsp:cNvPr id="0" name=""/>
        <dsp:cNvSpPr/>
      </dsp:nvSpPr>
      <dsp:spPr>
        <a:xfrm rot="10800000">
          <a:off x="3641515" y="1189008"/>
          <a:ext cx="1089369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chemeClr val="bg1"/>
              </a:solidFill>
            </a:rPr>
            <a:t>SECURITY</a:t>
          </a:r>
        </a:p>
      </dsp:txBody>
      <dsp:txXfrm rot="10800000">
        <a:off x="3675017" y="1189008"/>
        <a:ext cx="1022365" cy="1419731"/>
      </dsp:txXfrm>
    </dsp:sp>
    <dsp:sp modelId="{9C69ABC1-F092-46C9-8A3A-9BF56650B129}">
      <dsp:nvSpPr>
        <dsp:cNvPr id="0" name=""/>
        <dsp:cNvSpPr/>
      </dsp:nvSpPr>
      <dsp:spPr>
        <a:xfrm>
          <a:off x="4950972" y="158534"/>
          <a:ext cx="779028" cy="871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2929D-DA16-44B2-B585-5AF84797120C}">
      <dsp:nvSpPr>
        <dsp:cNvPr id="0" name=""/>
        <dsp:cNvSpPr/>
      </dsp:nvSpPr>
      <dsp:spPr>
        <a:xfrm rot="10800000">
          <a:off x="4808787" y="1189008"/>
          <a:ext cx="1063397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chemeClr val="bg1"/>
              </a:solidFill>
            </a:rPr>
            <a:t>FOOD</a:t>
          </a:r>
          <a:r>
            <a:rPr lang="hr-HR" sz="1100" b="1" kern="1200" baseline="0" dirty="0">
              <a:solidFill>
                <a:schemeClr val="bg1"/>
              </a:solidFill>
            </a:rPr>
            <a:t> AND BIO ECONOMY</a:t>
          </a:r>
          <a:endParaRPr lang="hr-HR" sz="1100" b="1" kern="1200" dirty="0">
            <a:solidFill>
              <a:schemeClr val="bg1"/>
            </a:solidFill>
          </a:endParaRPr>
        </a:p>
      </dsp:txBody>
      <dsp:txXfrm rot="10800000">
        <a:off x="4841490" y="1189008"/>
        <a:ext cx="997991" cy="1420530"/>
      </dsp:txXfrm>
    </dsp:sp>
    <dsp:sp modelId="{6856E10D-EC70-4152-96E8-D11C3D465227}">
      <dsp:nvSpPr>
        <dsp:cNvPr id="0" name=""/>
        <dsp:cNvSpPr/>
      </dsp:nvSpPr>
      <dsp:spPr>
        <a:xfrm>
          <a:off x="5982752" y="158534"/>
          <a:ext cx="779028" cy="871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92A97-B70B-4049-83EB-366074B6C925}">
      <dsp:nvSpPr>
        <dsp:cNvPr id="0" name=""/>
        <dsp:cNvSpPr/>
      </dsp:nvSpPr>
      <dsp:spPr>
        <a:xfrm rot="10800000">
          <a:off x="5950087" y="1189008"/>
          <a:ext cx="844357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chemeClr val="bg1"/>
              </a:solidFill>
            </a:rPr>
            <a:t>DIGITAL</a:t>
          </a:r>
          <a:r>
            <a:rPr lang="hr-HR" sz="1100" b="1" kern="1200" baseline="0" dirty="0">
              <a:solidFill>
                <a:schemeClr val="bg1"/>
              </a:solidFill>
            </a:rPr>
            <a:t> SOCIETY</a:t>
          </a:r>
          <a:endParaRPr lang="hr-HR" sz="1100" b="1" kern="1200" dirty="0">
            <a:solidFill>
              <a:schemeClr val="bg1"/>
            </a:solidFill>
          </a:endParaRPr>
        </a:p>
      </dsp:txBody>
      <dsp:txXfrm rot="10800000">
        <a:off x="5976054" y="1189008"/>
        <a:ext cx="792423" cy="1427266"/>
      </dsp:txXfrm>
    </dsp:sp>
    <dsp:sp modelId="{F3177A58-2F07-42C4-B0A8-E37A71F703C3}">
      <dsp:nvSpPr>
        <dsp:cNvPr id="0" name=""/>
        <dsp:cNvSpPr/>
      </dsp:nvSpPr>
      <dsp:spPr>
        <a:xfrm>
          <a:off x="7023312" y="158534"/>
          <a:ext cx="779028" cy="8719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93AC7-5241-428E-98C6-39C7CCB8408B}">
      <dsp:nvSpPr>
        <dsp:cNvPr id="0" name=""/>
        <dsp:cNvSpPr/>
      </dsp:nvSpPr>
      <dsp:spPr>
        <a:xfrm rot="10800000">
          <a:off x="6872348" y="1189008"/>
          <a:ext cx="1080956" cy="1453233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chemeClr val="bg1"/>
              </a:solidFill>
            </a:rPr>
            <a:t>TOURISM</a:t>
          </a:r>
          <a:r>
            <a:rPr lang="hr-HR" sz="1100" b="1" kern="1200" baseline="0" dirty="0">
              <a:solidFill>
                <a:schemeClr val="bg1"/>
              </a:solidFill>
            </a:rPr>
            <a:t> AND CREATIVE  SOCIETY</a:t>
          </a:r>
          <a:endParaRPr lang="hr-HR" sz="1100" b="1" kern="1200" dirty="0">
            <a:solidFill>
              <a:schemeClr val="bg1"/>
            </a:solidFill>
          </a:endParaRPr>
        </a:p>
      </dsp:txBody>
      <dsp:txXfrm rot="10800000">
        <a:off x="6905591" y="1189008"/>
        <a:ext cx="1014470" cy="1419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D4C5B-1B61-47F7-B059-346EC28A3E79}">
      <dsp:nvSpPr>
        <dsp:cNvPr id="0" name=""/>
        <dsp:cNvSpPr/>
      </dsp:nvSpPr>
      <dsp:spPr>
        <a:xfrm>
          <a:off x="12" y="0"/>
          <a:ext cx="4050506" cy="339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Smart</a:t>
          </a:r>
          <a:r>
            <a:rPr lang="en-US" sz="3200" kern="1200" baseline="0" noProof="0" dirty="0"/>
            <a:t> specialization</a:t>
          </a:r>
          <a:endParaRPr lang="en-US" sz="3200" kern="1200" noProof="0" dirty="0"/>
        </a:p>
      </dsp:txBody>
      <dsp:txXfrm>
        <a:off x="12" y="1357630"/>
        <a:ext cx="4050506" cy="1357630"/>
      </dsp:txXfrm>
    </dsp:sp>
    <dsp:sp modelId="{CB20BA9B-19AD-4FF7-98E1-2335D68B2C91}">
      <dsp:nvSpPr>
        <dsp:cNvPr id="0" name=""/>
        <dsp:cNvSpPr/>
      </dsp:nvSpPr>
      <dsp:spPr>
        <a:xfrm>
          <a:off x="1463675" y="203644"/>
          <a:ext cx="1130226" cy="113022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8D4E9-3329-4E0D-98E1-A40EF7012E8D}">
      <dsp:nvSpPr>
        <dsp:cNvPr id="0" name=""/>
        <dsp:cNvSpPr/>
      </dsp:nvSpPr>
      <dsp:spPr>
        <a:xfrm>
          <a:off x="4175557" y="0"/>
          <a:ext cx="4050506" cy="339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Regional </a:t>
          </a:r>
          <a:r>
            <a:rPr lang="hr-HR" sz="3200" kern="1200" noProof="0" dirty="0"/>
            <a:t>development</a:t>
          </a:r>
          <a:endParaRPr lang="en-US" sz="3200" kern="1200" noProof="0" dirty="0"/>
        </a:p>
      </dsp:txBody>
      <dsp:txXfrm>
        <a:off x="4175557" y="1357630"/>
        <a:ext cx="4050506" cy="1357630"/>
      </dsp:txXfrm>
    </dsp:sp>
    <dsp:sp modelId="{A3A7EFF7-089F-4E39-8D20-541934335320}">
      <dsp:nvSpPr>
        <dsp:cNvPr id="0" name=""/>
        <dsp:cNvSpPr/>
      </dsp:nvSpPr>
      <dsp:spPr>
        <a:xfrm>
          <a:off x="5635697" y="203644"/>
          <a:ext cx="1130226" cy="1130226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DA46F-9AE8-40DA-AF1A-7FE879CF0433}">
      <dsp:nvSpPr>
        <dsp:cNvPr id="0" name=""/>
        <dsp:cNvSpPr/>
      </dsp:nvSpPr>
      <dsp:spPr>
        <a:xfrm>
          <a:off x="329183" y="2715260"/>
          <a:ext cx="7571232" cy="50911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A06C8-A63D-439F-A77F-237396A27855}">
      <dsp:nvSpPr>
        <dsp:cNvPr id="0" name=""/>
        <dsp:cNvSpPr/>
      </dsp:nvSpPr>
      <dsp:spPr>
        <a:xfrm>
          <a:off x="3382730" y="916661"/>
          <a:ext cx="1174306" cy="11744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8BD318-DBD2-41F8-85BE-F9C0B5E41BC7}">
      <dsp:nvSpPr>
        <dsp:cNvPr id="0" name=""/>
        <dsp:cNvSpPr/>
      </dsp:nvSpPr>
      <dsp:spPr>
        <a:xfrm>
          <a:off x="3297103" y="0"/>
          <a:ext cx="1345559" cy="7200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rgbClr val="1F60B6"/>
              </a:solidFill>
            </a:rPr>
            <a:t>Circular and low carbon economy</a:t>
          </a:r>
        </a:p>
      </dsp:txBody>
      <dsp:txXfrm>
        <a:off x="3297103" y="0"/>
        <a:ext cx="1345559" cy="720080"/>
      </dsp:txXfrm>
    </dsp:sp>
    <dsp:sp modelId="{989DFBB1-2294-4B89-A534-1AEA28212749}">
      <dsp:nvSpPr>
        <dsp:cNvPr id="0" name=""/>
        <dsp:cNvSpPr/>
      </dsp:nvSpPr>
      <dsp:spPr>
        <a:xfrm>
          <a:off x="3727193" y="1082280"/>
          <a:ext cx="1174306" cy="11744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7C5387-E565-48ED-9FFA-47F00F808828}">
      <dsp:nvSpPr>
        <dsp:cNvPr id="0" name=""/>
        <dsp:cNvSpPr/>
      </dsp:nvSpPr>
      <dsp:spPr>
        <a:xfrm>
          <a:off x="4906888" y="681161"/>
          <a:ext cx="2047550" cy="7920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rgbClr val="1F60B6"/>
              </a:solidFill>
            </a:rPr>
            <a:t>Structural changes in industry and position in Global Value Chain</a:t>
          </a:r>
        </a:p>
      </dsp:txBody>
      <dsp:txXfrm>
        <a:off x="4906888" y="681161"/>
        <a:ext cx="2047550" cy="792088"/>
      </dsp:txXfrm>
    </dsp:sp>
    <dsp:sp modelId="{6344F156-6FD8-4324-816C-389CE520CB37}">
      <dsp:nvSpPr>
        <dsp:cNvPr id="0" name=""/>
        <dsp:cNvSpPr/>
      </dsp:nvSpPr>
      <dsp:spPr>
        <a:xfrm>
          <a:off x="3811841" y="1454921"/>
          <a:ext cx="1174306" cy="11744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D745F5-D135-4A56-A6F4-F6B4B12CF8E1}">
      <dsp:nvSpPr>
        <dsp:cNvPr id="0" name=""/>
        <dsp:cNvSpPr/>
      </dsp:nvSpPr>
      <dsp:spPr>
        <a:xfrm>
          <a:off x="5168654" y="1692188"/>
          <a:ext cx="1247700" cy="8460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 err="1">
              <a:solidFill>
                <a:srgbClr val="1F60B6"/>
              </a:solidFill>
            </a:rPr>
            <a:t>Digitali</a:t>
          </a:r>
          <a:r>
            <a:rPr lang="hr-HR" sz="1600" b="1" kern="1200" noProof="0" dirty="0">
              <a:solidFill>
                <a:srgbClr val="1F60B6"/>
              </a:solidFill>
            </a:rPr>
            <a:t>s</a:t>
          </a:r>
          <a:r>
            <a:rPr lang="en-US" sz="1600" b="1" kern="1200" noProof="0" dirty="0" err="1">
              <a:solidFill>
                <a:srgbClr val="1F60B6"/>
              </a:solidFill>
            </a:rPr>
            <a:t>ation</a:t>
          </a:r>
          <a:r>
            <a:rPr lang="en-US" sz="1600" b="1" kern="1200" noProof="0" dirty="0">
              <a:solidFill>
                <a:srgbClr val="1F60B6"/>
              </a:solidFill>
            </a:rPr>
            <a:t> and KETs</a:t>
          </a:r>
        </a:p>
      </dsp:txBody>
      <dsp:txXfrm>
        <a:off x="5168654" y="1692188"/>
        <a:ext cx="1247700" cy="846094"/>
      </dsp:txXfrm>
    </dsp:sp>
    <dsp:sp modelId="{CE0B6F5C-CFE1-45D4-B210-1DC6AC13B05B}">
      <dsp:nvSpPr>
        <dsp:cNvPr id="0" name=""/>
        <dsp:cNvSpPr/>
      </dsp:nvSpPr>
      <dsp:spPr>
        <a:xfrm>
          <a:off x="3573554" y="1753754"/>
          <a:ext cx="1174306" cy="11744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B4EE82-99FA-469D-9F1C-758F1F458094}">
      <dsp:nvSpPr>
        <dsp:cNvPr id="0" name=""/>
        <dsp:cNvSpPr/>
      </dsp:nvSpPr>
      <dsp:spPr>
        <a:xfrm>
          <a:off x="1593623" y="1832782"/>
          <a:ext cx="1345559" cy="7740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1F60B6"/>
              </a:solidFill>
            </a:rPr>
            <a:t>Human capital and </a:t>
          </a:r>
          <a:r>
            <a:rPr lang="hr-HR" sz="1600" b="1" kern="1200" dirty="0" err="1">
              <a:solidFill>
                <a:srgbClr val="1F60B6"/>
              </a:solidFill>
            </a:rPr>
            <a:t>smart</a:t>
          </a:r>
          <a:r>
            <a:rPr lang="hr-HR" sz="1600" b="1" kern="1200" dirty="0">
              <a:solidFill>
                <a:srgbClr val="1F60B6"/>
              </a:solidFill>
            </a:rPr>
            <a:t> </a:t>
          </a:r>
          <a:r>
            <a:rPr lang="en-US" sz="1600" b="1" kern="1200" dirty="0">
              <a:solidFill>
                <a:srgbClr val="1F60B6"/>
              </a:solidFill>
            </a:rPr>
            <a:t>skills</a:t>
          </a:r>
          <a:r>
            <a:rPr lang="hr-HR" sz="1600" b="1" kern="1200" dirty="0">
              <a:solidFill>
                <a:srgbClr val="1F60B6"/>
              </a:solidFill>
            </a:rPr>
            <a:t> development</a:t>
          </a:r>
        </a:p>
      </dsp:txBody>
      <dsp:txXfrm>
        <a:off x="1593623" y="1832782"/>
        <a:ext cx="1345559" cy="774086"/>
      </dsp:txXfrm>
    </dsp:sp>
    <dsp:sp modelId="{69F13B91-C8E2-4E7B-82C2-636D6E7CF542}">
      <dsp:nvSpPr>
        <dsp:cNvPr id="0" name=""/>
        <dsp:cNvSpPr/>
      </dsp:nvSpPr>
      <dsp:spPr>
        <a:xfrm>
          <a:off x="3191905" y="1753754"/>
          <a:ext cx="1174306" cy="11744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978A3F-A17A-44EA-9869-49F227B9917E}">
      <dsp:nvSpPr>
        <dsp:cNvPr id="0" name=""/>
        <dsp:cNvSpPr/>
      </dsp:nvSpPr>
      <dsp:spPr>
        <a:xfrm>
          <a:off x="1963776" y="2826314"/>
          <a:ext cx="1345559" cy="7740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rgbClr val="1F60B6"/>
              </a:solidFill>
            </a:rPr>
            <a:t>Infrastructures</a:t>
          </a:r>
          <a:r>
            <a:rPr lang="hr-HR" sz="1600" b="1" kern="1200" baseline="0" dirty="0">
              <a:solidFill>
                <a:srgbClr val="1F60B6"/>
              </a:solidFill>
            </a:rPr>
            <a:t> development</a:t>
          </a:r>
          <a:endParaRPr lang="en-US" sz="1600" b="1" kern="1200" dirty="0">
            <a:solidFill>
              <a:srgbClr val="1F60B6"/>
            </a:solidFill>
          </a:endParaRPr>
        </a:p>
      </dsp:txBody>
      <dsp:txXfrm>
        <a:off x="1963776" y="2826314"/>
        <a:ext cx="1345559" cy="774086"/>
      </dsp:txXfrm>
    </dsp:sp>
    <dsp:sp modelId="{7C5EFE6B-8E25-4986-B384-1671C2E71785}">
      <dsp:nvSpPr>
        <dsp:cNvPr id="0" name=""/>
        <dsp:cNvSpPr/>
      </dsp:nvSpPr>
      <dsp:spPr>
        <a:xfrm>
          <a:off x="2953618" y="1454921"/>
          <a:ext cx="1174306" cy="11744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D61AB7-9A3F-4333-B4CA-097FDEB7120E}">
      <dsp:nvSpPr>
        <dsp:cNvPr id="0" name=""/>
        <dsp:cNvSpPr/>
      </dsp:nvSpPr>
      <dsp:spPr>
        <a:xfrm>
          <a:off x="4761968" y="2754306"/>
          <a:ext cx="1247700" cy="8460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1F60B6"/>
              </a:solidFill>
            </a:rPr>
            <a:t>Resources efficiancy</a:t>
          </a:r>
          <a:endParaRPr lang="en-US" sz="1600" b="1" kern="1200" dirty="0">
            <a:solidFill>
              <a:srgbClr val="1F60B6"/>
            </a:solidFill>
          </a:endParaRPr>
        </a:p>
      </dsp:txBody>
      <dsp:txXfrm>
        <a:off x="4761968" y="2754306"/>
        <a:ext cx="1247700" cy="846094"/>
      </dsp:txXfrm>
    </dsp:sp>
    <dsp:sp modelId="{19695F44-4753-4309-9297-D370DE2F3DE1}">
      <dsp:nvSpPr>
        <dsp:cNvPr id="0" name=""/>
        <dsp:cNvSpPr/>
      </dsp:nvSpPr>
      <dsp:spPr>
        <a:xfrm>
          <a:off x="3038266" y="1082280"/>
          <a:ext cx="1174306" cy="11744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7E4C81-1E7F-4EEC-BE52-FEDE0A3ED4A5}">
      <dsp:nvSpPr>
        <dsp:cNvPr id="0" name=""/>
        <dsp:cNvSpPr/>
      </dsp:nvSpPr>
      <dsp:spPr>
        <a:xfrm>
          <a:off x="1621270" y="684076"/>
          <a:ext cx="1272165" cy="7920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rgbClr val="1F60B6"/>
              </a:solidFill>
            </a:rPr>
            <a:t>Structural Reforms</a:t>
          </a:r>
        </a:p>
      </dsp:txBody>
      <dsp:txXfrm>
        <a:off x="1621270" y="684076"/>
        <a:ext cx="1272165" cy="792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AF3FDC2-9452-4887-9347-744AB8373D49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DC46BDFE-A1DC-4D3E-9E9D-DCA4FC31660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954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220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EC0-1068-4122-A8C5-20E0A65E1C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0EC0-1068-4122-A8C5-20E0A65E1C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7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637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49300"/>
            <a:ext cx="6661150" cy="3746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905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E087-BFD3-4C5F-82C6-CCB0D1F486B4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400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921381" y="8739621"/>
            <a:ext cx="2999654" cy="46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18" tIns="44058" rIns="88118" bIns="44058" anchor="b"/>
          <a:lstStyle/>
          <a:p>
            <a:pPr algn="r"/>
            <a:fld id="{9E03FD40-B5AF-42B3-B5E3-91160DC220F2}" type="slidenum">
              <a:rPr lang="fr-FR" sz="1100"/>
              <a:pPr algn="r"/>
              <a:t>11</a:t>
            </a:fld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106340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6BDFE-A1DC-4D3E-9E9D-DCA4FC316609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108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32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017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6803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42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940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739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916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31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387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069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205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91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5B26-155C-40D8-A02E-91E9FF5240CC}" type="datetimeFigureOut">
              <a:rPr lang="hr-HR" smtClean="0"/>
              <a:t>16.10.2018.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CDFA-F1DE-4942-A212-E0D191C22CE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561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qtLKYor_bAhXSalAKHSt8DdgQjRx6BAgBEAU&amp;url=https://www.lumenia.com/solutions/smart-city-platform&amp;psig=AOvVaw1mNlpXPACEcnVunisjkug1&amp;ust=152838237860847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138"/>
            <a:ext cx="9144000" cy="3031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7525"/>
            <a:ext cx="2536644" cy="9396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876586"/>
            <a:ext cx="914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00" dirty="0">
                <a:solidFill>
                  <a:schemeClr val="bg1">
                    <a:lumMod val="50000"/>
                  </a:schemeClr>
                </a:solidFill>
                <a:latin typeface="Neo Sans" pitchFamily="34" charset="0"/>
              </a:rPr>
              <a:t>Projekt je sufinancirala Europska unija sredstvima tehničke pomoći iz Operativnog programa Konkurentnost i kohezija, iz Europskog fonda za regionalni razvoj.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35" y="3723386"/>
            <a:ext cx="6605321" cy="1185845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94C58CE4-A164-4632-B409-DACB12668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0760"/>
            <a:ext cx="7772400" cy="1102519"/>
          </a:xfrm>
        </p:spPr>
        <p:txBody>
          <a:bodyPr>
            <a:noAutofit/>
          </a:bodyPr>
          <a:lstStyle/>
          <a:p>
            <a:br>
              <a:rPr lang="hr-HR" sz="3200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Importance of smart specialization and creation of functional regions</a:t>
            </a:r>
            <a:r>
              <a:rPr lang="hr-HR" sz="3600" b="1" dirty="0">
                <a:solidFill>
                  <a:srgbClr val="0070C0"/>
                </a:solidFill>
              </a:rPr>
              <a:t> for </a:t>
            </a:r>
            <a:r>
              <a:rPr lang="en-US" sz="3600" b="1" dirty="0">
                <a:solidFill>
                  <a:srgbClr val="0070C0"/>
                </a:solidFill>
              </a:rPr>
              <a:t>territorial development</a:t>
            </a:r>
          </a:p>
        </p:txBody>
      </p:sp>
      <p:sp>
        <p:nvSpPr>
          <p:cNvPr id="14" name="Podnaslov 2">
            <a:extLst>
              <a:ext uri="{FF2B5EF4-FFF2-40B4-BE49-F238E27FC236}">
                <a16:creationId xmlns:a16="http://schemas.microsoft.com/office/drawing/2014/main" id="{574E786F-7365-44E5-B37F-46839A727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35143"/>
            <a:ext cx="6400800" cy="1314450"/>
          </a:xfrm>
        </p:spPr>
        <p:txBody>
          <a:bodyPr/>
          <a:lstStyle/>
          <a:p>
            <a:r>
              <a:rPr lang="hr-HR" i="1" dirty="0">
                <a:solidFill>
                  <a:srgbClr val="0070C0"/>
                </a:solidFill>
              </a:rPr>
              <a:t>Split, 17 </a:t>
            </a:r>
            <a:r>
              <a:rPr lang="hr-HR" i="1" dirty="0" err="1">
                <a:solidFill>
                  <a:srgbClr val="0070C0"/>
                </a:solidFill>
              </a:rPr>
              <a:t>October</a:t>
            </a:r>
            <a:r>
              <a:rPr lang="hr-HR" i="1" dirty="0">
                <a:solidFill>
                  <a:srgbClr val="0070C0"/>
                </a:solidFill>
              </a:rPr>
              <a:t> 2018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2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F60B6"/>
          </a:solidFill>
        </p:spPr>
        <p:txBody>
          <a:bodyPr>
            <a:normAutofit/>
          </a:bodyPr>
          <a:lstStyle/>
          <a:p>
            <a:r>
              <a:rPr lang="hr-HR" sz="3200" b="1" dirty="0" err="1">
                <a:solidFill>
                  <a:schemeClr val="bg1"/>
                </a:solidFill>
              </a:rPr>
              <a:t>The</a:t>
            </a:r>
            <a:r>
              <a:rPr lang="hr-HR" sz="3200" b="1" dirty="0">
                <a:solidFill>
                  <a:schemeClr val="bg1"/>
                </a:solidFill>
              </a:rPr>
              <a:t> </a:t>
            </a:r>
            <a:r>
              <a:rPr lang="hr-HR" sz="3200" b="1" dirty="0" err="1">
                <a:solidFill>
                  <a:schemeClr val="bg1"/>
                </a:solidFill>
              </a:rPr>
              <a:t>main</a:t>
            </a:r>
            <a:r>
              <a:rPr lang="hr-HR" sz="3200" b="1" dirty="0">
                <a:solidFill>
                  <a:schemeClr val="bg1"/>
                </a:solidFill>
              </a:rPr>
              <a:t> Game changers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8229600" cy="3394075"/>
          </a:xfrm>
        </p:spPr>
        <p:txBody>
          <a:bodyPr/>
          <a:lstStyle/>
          <a:p>
            <a:pPr marL="0" indent="0">
              <a:buNone/>
            </a:pPr>
            <a:endParaRPr lang="hr-HR" dirty="0">
              <a:solidFill>
                <a:srgbClr val="1F60B6"/>
              </a:solidFill>
            </a:endParaRPr>
          </a:p>
          <a:p>
            <a:pPr>
              <a:buNone/>
            </a:pPr>
            <a:endParaRPr lang="hr-HR" dirty="0">
              <a:solidFill>
                <a:srgbClr val="1F60B6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5650832"/>
              </p:ext>
            </p:extLst>
          </p:nvPr>
        </p:nvGraphicFramePr>
        <p:xfrm>
          <a:off x="457200" y="1098497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8924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0"/>
            <a:ext cx="7128792" cy="1026095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sz="3200" dirty="0" err="1">
                <a:solidFill>
                  <a:srgbClr val="1F60B6"/>
                </a:solidFill>
              </a:rPr>
              <a:t>Smart</a:t>
            </a:r>
            <a:r>
              <a:rPr lang="hr-HR" sz="3200" dirty="0">
                <a:solidFill>
                  <a:srgbClr val="1F60B6"/>
                </a:solidFill>
              </a:rPr>
              <a:t> </a:t>
            </a:r>
            <a:r>
              <a:rPr lang="hr-HR" sz="3200" dirty="0" err="1">
                <a:solidFill>
                  <a:srgbClr val="1F60B6"/>
                </a:solidFill>
              </a:rPr>
              <a:t>Specialisation</a:t>
            </a:r>
            <a:r>
              <a:rPr lang="hr-HR" sz="3200" dirty="0">
                <a:solidFill>
                  <a:srgbClr val="1F60B6"/>
                </a:solidFill>
              </a:rPr>
              <a:t> </a:t>
            </a:r>
            <a:r>
              <a:rPr lang="en-GB" sz="3200" dirty="0">
                <a:solidFill>
                  <a:srgbClr val="1F60B6"/>
                </a:solidFill>
              </a:rPr>
              <a:t>Priority niches in Croatian economy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3688" y="1019414"/>
            <a:ext cx="6678741" cy="3402788"/>
          </a:xfrm>
        </p:spPr>
        <p:txBody>
          <a:bodyPr>
            <a:noAutofit/>
          </a:bodyPr>
          <a:lstStyle/>
          <a:p>
            <a:pPr algn="just" eaLnBrk="1" hangingPunct="1"/>
            <a:r>
              <a:rPr lang="hr-HR" sz="1500" dirty="0">
                <a:solidFill>
                  <a:srgbClr val="1F60B6"/>
                </a:solidFill>
              </a:rPr>
              <a:t>Health and pharmaceuticals products and services</a:t>
            </a:r>
            <a:endParaRPr lang="en-US" sz="1500" dirty="0">
              <a:solidFill>
                <a:srgbClr val="1F60B6"/>
              </a:solidFill>
            </a:endParaRPr>
          </a:p>
          <a:p>
            <a:pPr algn="just" eaLnBrk="1" hangingPunct="1"/>
            <a:r>
              <a:rPr lang="en-US" sz="1500" dirty="0">
                <a:solidFill>
                  <a:srgbClr val="1F60B6"/>
                </a:solidFill>
              </a:rPr>
              <a:t>E-health and nutrition</a:t>
            </a:r>
            <a:endParaRPr lang="hr-HR" sz="1500" dirty="0">
              <a:solidFill>
                <a:srgbClr val="1F60B6"/>
              </a:solidFill>
            </a:endParaRPr>
          </a:p>
          <a:p>
            <a:pPr algn="just"/>
            <a:r>
              <a:rPr lang="hr-HR" sz="1500" dirty="0">
                <a:solidFill>
                  <a:srgbClr val="1F60B6"/>
                </a:solidFill>
              </a:rPr>
              <a:t>E</a:t>
            </a:r>
            <a:r>
              <a:rPr lang="en-US" sz="1500" dirty="0" err="1">
                <a:solidFill>
                  <a:srgbClr val="1F60B6"/>
                </a:solidFill>
              </a:rPr>
              <a:t>nergy</a:t>
            </a:r>
            <a:r>
              <a:rPr lang="hr-HR" sz="1500" dirty="0">
                <a:solidFill>
                  <a:srgbClr val="1F60B6"/>
                </a:solidFill>
              </a:rPr>
              <a:t> and environmental-friendly</a:t>
            </a:r>
            <a:r>
              <a:rPr lang="en-US" sz="1500" dirty="0">
                <a:solidFill>
                  <a:srgbClr val="1F60B6"/>
                </a:solidFill>
              </a:rPr>
              <a:t> systems, technologies</a:t>
            </a:r>
            <a:r>
              <a:rPr lang="hr-HR" sz="1500" dirty="0">
                <a:solidFill>
                  <a:srgbClr val="1F60B6"/>
                </a:solidFill>
              </a:rPr>
              <a:t>, </a:t>
            </a:r>
            <a:r>
              <a:rPr lang="en-US" sz="1500" dirty="0">
                <a:solidFill>
                  <a:srgbClr val="1F60B6"/>
                </a:solidFill>
              </a:rPr>
              <a:t>equipment</a:t>
            </a:r>
            <a:r>
              <a:rPr lang="hr-HR" sz="1500" dirty="0">
                <a:solidFill>
                  <a:srgbClr val="1F60B6"/>
                </a:solidFill>
              </a:rPr>
              <a:t> and materials</a:t>
            </a:r>
            <a:endParaRPr lang="hr-HR" sz="1500" b="1" dirty="0">
              <a:latin typeface="Cambria" panose="02040503050406030204" pitchFamily="18" charset="0"/>
            </a:endParaRPr>
          </a:p>
          <a:p>
            <a:pPr algn="just" eaLnBrk="1" hangingPunct="1"/>
            <a:r>
              <a:rPr lang="hr-HR" sz="1500" dirty="0">
                <a:solidFill>
                  <a:srgbClr val="1F60B6"/>
                </a:solidFill>
              </a:rPr>
              <a:t>Added value manufacturing</a:t>
            </a:r>
          </a:p>
          <a:p>
            <a:pPr algn="just" eaLnBrk="1" hangingPunct="1"/>
            <a:r>
              <a:rPr lang="en-GB" sz="1500" dirty="0">
                <a:solidFill>
                  <a:srgbClr val="1F60B6"/>
                </a:solidFill>
              </a:rPr>
              <a:t>Clean and energy-efficient vehicles</a:t>
            </a:r>
            <a:r>
              <a:rPr lang="hr-HR" sz="1500" dirty="0">
                <a:solidFill>
                  <a:srgbClr val="1F60B6"/>
                </a:solidFill>
              </a:rPr>
              <a:t> and boats</a:t>
            </a:r>
          </a:p>
          <a:p>
            <a:pPr algn="just"/>
            <a:r>
              <a:rPr lang="en-US" sz="1500" dirty="0">
                <a:solidFill>
                  <a:srgbClr val="1F60B6"/>
                </a:solidFill>
              </a:rPr>
              <a:t>Intelligent transport and communication systems and logistics</a:t>
            </a:r>
          </a:p>
          <a:p>
            <a:pPr algn="just" eaLnBrk="1" hangingPunct="1"/>
            <a:r>
              <a:rPr lang="hr-HR" sz="1500" dirty="0">
                <a:solidFill>
                  <a:srgbClr val="1F60B6"/>
                </a:solidFill>
              </a:rPr>
              <a:t>Defence dual-use and mine action program</a:t>
            </a:r>
          </a:p>
          <a:p>
            <a:pPr algn="just" eaLnBrk="1" hangingPunct="1"/>
            <a:r>
              <a:rPr lang="hr-HR" sz="1500" dirty="0">
                <a:solidFill>
                  <a:srgbClr val="1F60B6"/>
                </a:solidFill>
              </a:rPr>
              <a:t>Cyber security</a:t>
            </a:r>
          </a:p>
          <a:p>
            <a:pPr algn="just" eaLnBrk="1" hangingPunct="1"/>
            <a:r>
              <a:rPr lang="hr-HR" sz="1500" dirty="0">
                <a:solidFill>
                  <a:srgbClr val="1F60B6"/>
                </a:solidFill>
              </a:rPr>
              <a:t>Sustainable food production and processing</a:t>
            </a:r>
          </a:p>
          <a:p>
            <a:pPr algn="just" eaLnBrk="1" hangingPunct="1"/>
            <a:r>
              <a:rPr lang="hr-HR" sz="1500" dirty="0">
                <a:solidFill>
                  <a:srgbClr val="1F60B6"/>
                </a:solidFill>
              </a:rPr>
              <a:t>Sustainable wood production and processing</a:t>
            </a:r>
            <a:endParaRPr lang="en-GB" sz="1500" dirty="0">
              <a:solidFill>
                <a:srgbClr val="1F60B6"/>
              </a:solidFill>
            </a:endParaRPr>
          </a:p>
          <a:p>
            <a:pPr algn="just" eaLnBrk="1" hangingPunct="1"/>
            <a:r>
              <a:rPr lang="en-CA" sz="1500" dirty="0">
                <a:solidFill>
                  <a:srgbClr val="1F60B6"/>
                </a:solidFill>
              </a:rPr>
              <a:t>Bio-based products</a:t>
            </a:r>
          </a:p>
          <a:p>
            <a:pPr algn="just" eaLnBrk="1" hangingPunct="1"/>
            <a:r>
              <a:rPr lang="en-CA" sz="1500" dirty="0">
                <a:solidFill>
                  <a:srgbClr val="1F60B6"/>
                </a:solidFill>
              </a:rPr>
              <a:t>Tourism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407"/>
            <a:ext cx="1025128" cy="7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84" y="1843088"/>
            <a:ext cx="1025128" cy="6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93" y="3420174"/>
            <a:ext cx="1026319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91" y="4244608"/>
            <a:ext cx="1026319" cy="68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384" y="2622718"/>
            <a:ext cx="1025128" cy="70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013267"/>
            <a:ext cx="10287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95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2FA013-F77E-491C-9E58-987157EC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Creation of Smart cities and Smart Island investment platforms in Croatia in cooperation of European </a:t>
            </a:r>
            <a:r>
              <a:rPr lang="en-US" sz="2400" dirty="0" err="1">
                <a:solidFill>
                  <a:srgbClr val="0070C0"/>
                </a:solidFill>
              </a:rPr>
              <a:t>Investm</a:t>
            </a:r>
            <a:r>
              <a:rPr lang="hr-HR" sz="2400" dirty="0">
                <a:solidFill>
                  <a:srgbClr val="0070C0"/>
                </a:solidFill>
              </a:rPr>
              <a:t>e</a:t>
            </a:r>
            <a:r>
              <a:rPr lang="en-US" sz="2400" dirty="0" err="1">
                <a:solidFill>
                  <a:srgbClr val="0070C0"/>
                </a:solidFill>
              </a:rPr>
              <a:t>nt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</a:rPr>
              <a:t>B</a:t>
            </a:r>
            <a:r>
              <a:rPr lang="en-US" sz="2400" dirty="0" err="1">
                <a:solidFill>
                  <a:srgbClr val="0070C0"/>
                </a:solidFill>
              </a:rPr>
              <a:t>ank</a:t>
            </a:r>
            <a:r>
              <a:rPr lang="en-US" sz="2400" dirty="0">
                <a:solidFill>
                  <a:srgbClr val="0070C0"/>
                </a:solidFill>
              </a:rPr>
              <a:t> (EIAH)</a:t>
            </a:r>
          </a:p>
        </p:txBody>
      </p:sp>
      <p:pic>
        <p:nvPicPr>
          <p:cNvPr id="1026" name="Picture 2" descr="Slikovni rezultat za smart city platform">
            <a:hlinkClick r:id="rId3"/>
            <a:extLst>
              <a:ext uri="{FF2B5EF4-FFF2-40B4-BE49-F238E27FC236}">
                <a16:creationId xmlns:a16="http://schemas.microsoft.com/office/drawing/2014/main" id="{3561AB58-32B5-4D1D-9D6C-9D853EA6F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6" y="1275606"/>
            <a:ext cx="8079805" cy="366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4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EF31-7B9D-4753-89C1-9FBE23CE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What is the rationale for the EUSAIR S3 cooperation</a:t>
            </a:r>
            <a:endParaRPr lang="hr-HR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A462-72F3-4444-9997-FEA34A275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363272" cy="3531394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hr-HR" dirty="0"/>
          </a:p>
          <a:p>
            <a:pPr algn="just"/>
            <a:r>
              <a:rPr lang="en-US" dirty="0"/>
              <a:t> </a:t>
            </a:r>
            <a:r>
              <a:rPr lang="en-US" sz="4200" dirty="0"/>
              <a:t>Smart </a:t>
            </a:r>
            <a:r>
              <a:rPr lang="en-US" sz="4200" dirty="0" err="1"/>
              <a:t>specialisation</a:t>
            </a:r>
            <a:r>
              <a:rPr lang="en-US" sz="4200" dirty="0"/>
              <a:t> as a cross-cutting approach to the R&amp;I offers numerous opportunities for collaborations, creating alliances of partners with similar or complementary priorities at macro-regional level and reinforcing linkages with ESIF funding for research and innovation.</a:t>
            </a:r>
            <a:endParaRPr lang="hr-HR" sz="4200" dirty="0"/>
          </a:p>
          <a:p>
            <a:pPr marL="0" indent="0" algn="just">
              <a:buNone/>
            </a:pPr>
            <a:r>
              <a:rPr lang="en-US" sz="4200" dirty="0"/>
              <a:t> </a:t>
            </a:r>
            <a:endParaRPr lang="hr-HR" sz="4200" dirty="0"/>
          </a:p>
          <a:p>
            <a:pPr algn="just"/>
            <a:r>
              <a:rPr lang="hr-HR" sz="4200" dirty="0"/>
              <a:t>T</a:t>
            </a:r>
            <a:r>
              <a:rPr lang="en-US" sz="4200" dirty="0"/>
              <a:t>he analysis of the S3 priorities in the EUSAIR countries and regions confirms the focus on Blue Economy with a prioritization of the areas such as </a:t>
            </a:r>
            <a:r>
              <a:rPr lang="en-US" sz="4200" dirty="0">
                <a:solidFill>
                  <a:srgbClr val="0070C0"/>
                </a:solidFill>
              </a:rPr>
              <a:t>Tourism, Fisheries, Environment and Transport/Logistics. </a:t>
            </a:r>
            <a:endParaRPr lang="hr-HR" sz="4200" dirty="0">
              <a:solidFill>
                <a:srgbClr val="0070C0"/>
              </a:solidFill>
            </a:endParaRPr>
          </a:p>
          <a:p>
            <a:pPr algn="just"/>
            <a:endParaRPr lang="hr-HR" sz="4200" dirty="0"/>
          </a:p>
          <a:p>
            <a:pPr algn="just"/>
            <a:r>
              <a:rPr lang="en-US" sz="4200" dirty="0"/>
              <a:t>Also the Non-EU countries members of EU macro-regional strategies can benefit from the S3 approach and may progressively align their R&amp;I strategies to the S3 requirements and join the macro-regional collaboration platforms in the common areas of interest with their </a:t>
            </a:r>
            <a:r>
              <a:rPr lang="en-US" sz="4200" dirty="0" err="1"/>
              <a:t>neighbouring</a:t>
            </a:r>
            <a:r>
              <a:rPr lang="en-US" sz="4200" dirty="0"/>
              <a:t> EU partners from the macro-region.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851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148" y="1113589"/>
            <a:ext cx="4539803" cy="202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6776" y="3273829"/>
            <a:ext cx="4914546" cy="540059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Thank You for attention!</a:t>
            </a:r>
            <a:b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7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aobljeni pravokutnik 28">
            <a:extLst>
              <a:ext uri="{FF2B5EF4-FFF2-40B4-BE49-F238E27FC236}">
                <a16:creationId xmlns:a16="http://schemas.microsoft.com/office/drawing/2014/main" id="{EA28C565-3227-4A1B-B985-41EB6E8D221C}"/>
              </a:ext>
            </a:extLst>
          </p:cNvPr>
          <p:cNvSpPr/>
          <p:nvPr/>
        </p:nvSpPr>
        <p:spPr>
          <a:xfrm>
            <a:off x="5580112" y="1779662"/>
            <a:ext cx="2754503" cy="16561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Development </a:t>
            </a:r>
            <a:r>
              <a:rPr lang="en-US" sz="13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 2030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7B8BF3A-479E-4482-9FE6-4ABDC9444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" y="57842"/>
            <a:ext cx="927785" cy="644303"/>
          </a:xfrm>
          <a:prstGeom prst="rect">
            <a:avLst/>
          </a:prstGeom>
        </p:spPr>
      </p:pic>
      <p:sp>
        <p:nvSpPr>
          <p:cNvPr id="30" name="Rectangle: Rounded Corners 30">
            <a:extLst>
              <a:ext uri="{FF2B5EF4-FFF2-40B4-BE49-F238E27FC236}">
                <a16:creationId xmlns:a16="http://schemas.microsoft.com/office/drawing/2014/main" id="{4BF1103B-7ACF-4BB7-9258-8BF6E0264F11}"/>
              </a:ext>
            </a:extLst>
          </p:cNvPr>
          <p:cNvSpPr/>
          <p:nvPr/>
        </p:nvSpPr>
        <p:spPr>
          <a:xfrm>
            <a:off x="189400" y="1131589"/>
            <a:ext cx="3046015" cy="3168353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sysDot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859A57A-69A6-4EBC-A668-D11029497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69735">
            <a:off x="3484209" y="1904607"/>
            <a:ext cx="1640538" cy="1375191"/>
          </a:xfrm>
          <a:prstGeom prst="rect">
            <a:avLst/>
          </a:prstGeom>
        </p:spPr>
      </p:pic>
      <p:sp>
        <p:nvSpPr>
          <p:cNvPr id="64" name="Zaobljeni pravokutnik 28">
            <a:extLst>
              <a:ext uri="{FF2B5EF4-FFF2-40B4-BE49-F238E27FC236}">
                <a16:creationId xmlns:a16="http://schemas.microsoft.com/office/drawing/2014/main" id="{8C111873-7AA3-43B1-B577-50812D7E76D6}"/>
              </a:ext>
            </a:extLst>
          </p:cNvPr>
          <p:cNvSpPr/>
          <p:nvPr/>
        </p:nvSpPr>
        <p:spPr>
          <a:xfrm>
            <a:off x="335156" y="2243898"/>
            <a:ext cx="2754503" cy="72493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Special</a:t>
            </a:r>
            <a:r>
              <a:rPr lang="hr-HR" sz="135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n-US" sz="135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ation</a:t>
            </a:r>
            <a:r>
              <a:rPr lang="en-US" sz="13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Strategy</a:t>
            </a:r>
          </a:p>
        </p:txBody>
      </p:sp>
      <p:sp>
        <p:nvSpPr>
          <p:cNvPr id="66" name="Zaobljeni pravokutnik 28">
            <a:extLst>
              <a:ext uri="{FF2B5EF4-FFF2-40B4-BE49-F238E27FC236}">
                <a16:creationId xmlns:a16="http://schemas.microsoft.com/office/drawing/2014/main" id="{424F7CFD-802F-4FE7-B7DF-3137508761CA}"/>
              </a:ext>
            </a:extLst>
          </p:cNvPr>
          <p:cNvSpPr/>
          <p:nvPr/>
        </p:nvSpPr>
        <p:spPr>
          <a:xfrm>
            <a:off x="316544" y="1236632"/>
            <a:ext cx="2754503" cy="7647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Sectoral policies</a:t>
            </a:r>
          </a:p>
        </p:txBody>
      </p:sp>
      <p:sp>
        <p:nvSpPr>
          <p:cNvPr id="67" name="Zaobljeni pravokutnik 28">
            <a:extLst>
              <a:ext uri="{FF2B5EF4-FFF2-40B4-BE49-F238E27FC236}">
                <a16:creationId xmlns:a16="http://schemas.microsoft.com/office/drawing/2014/main" id="{04E0C92F-1476-43DA-827A-F24BE9A06994}"/>
              </a:ext>
            </a:extLst>
          </p:cNvPr>
          <p:cNvSpPr/>
          <p:nvPr/>
        </p:nvSpPr>
        <p:spPr>
          <a:xfrm>
            <a:off x="316544" y="3211379"/>
            <a:ext cx="2754503" cy="72852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development</a:t>
            </a:r>
          </a:p>
        </p:txBody>
      </p:sp>
      <p:sp>
        <p:nvSpPr>
          <p:cNvPr id="68" name="Flowchart: Sort 64">
            <a:extLst>
              <a:ext uri="{FF2B5EF4-FFF2-40B4-BE49-F238E27FC236}">
                <a16:creationId xmlns:a16="http://schemas.microsoft.com/office/drawing/2014/main" id="{CA90C55F-9EF5-4D46-A07E-1F2A11970715}"/>
              </a:ext>
            </a:extLst>
          </p:cNvPr>
          <p:cNvSpPr/>
          <p:nvPr/>
        </p:nvSpPr>
        <p:spPr>
          <a:xfrm rot="10800000">
            <a:off x="1550651" y="2866792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69" name="Flowchart: Sort 64">
            <a:extLst>
              <a:ext uri="{FF2B5EF4-FFF2-40B4-BE49-F238E27FC236}">
                <a16:creationId xmlns:a16="http://schemas.microsoft.com/office/drawing/2014/main" id="{6356BBDA-500C-4087-AC22-ECDA61FDA892}"/>
              </a:ext>
            </a:extLst>
          </p:cNvPr>
          <p:cNvSpPr/>
          <p:nvPr/>
        </p:nvSpPr>
        <p:spPr>
          <a:xfrm rot="10800000">
            <a:off x="1550650" y="1859524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82654D-A4D1-4C79-AC48-2487BEDC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8624"/>
            <a:ext cx="9001000" cy="66415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New approach to strategic planning</a:t>
            </a:r>
            <a:r>
              <a:rPr lang="hr-HR" sz="2800" dirty="0">
                <a:solidFill>
                  <a:srgbClr val="0070C0"/>
                </a:solidFill>
              </a:rPr>
              <a:t> </a:t>
            </a:r>
            <a:r>
              <a:rPr lang="hr-HR" sz="2800" dirty="0" err="1">
                <a:solidFill>
                  <a:srgbClr val="0070C0"/>
                </a:solidFill>
              </a:rPr>
              <a:t>in</a:t>
            </a:r>
            <a:r>
              <a:rPr lang="hr-HR" sz="2800" dirty="0">
                <a:solidFill>
                  <a:srgbClr val="0070C0"/>
                </a:solidFill>
              </a:rPr>
              <a:t> Croatia</a:t>
            </a:r>
            <a:br>
              <a:rPr lang="hr-HR" sz="2800" dirty="0">
                <a:solidFill>
                  <a:srgbClr val="0070C0"/>
                </a:solidFill>
              </a:rPr>
            </a:br>
            <a:r>
              <a:rPr lang="hr-HR" sz="2800" dirty="0">
                <a:solidFill>
                  <a:srgbClr val="0070C0"/>
                </a:solidFill>
              </a:rPr>
              <a:t> (</a:t>
            </a:r>
            <a:r>
              <a:rPr lang="hr-HR" sz="2800" dirty="0" err="1">
                <a:solidFill>
                  <a:srgbClr val="0070C0"/>
                </a:solidFill>
              </a:rPr>
              <a:t>from</a:t>
            </a:r>
            <a:r>
              <a:rPr lang="hr-HR" sz="2800" dirty="0">
                <a:solidFill>
                  <a:srgbClr val="0070C0"/>
                </a:solidFill>
              </a:rPr>
              <a:t> S3 to NDP 2030)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1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Zaobljeni pravokutnik 28"/>
          <p:cNvSpPr>
            <a:spLocks noChangeAspect="1"/>
          </p:cNvSpPr>
          <p:nvPr/>
        </p:nvSpPr>
        <p:spPr>
          <a:xfrm>
            <a:off x="363282" y="1795706"/>
            <a:ext cx="2155193" cy="6779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RAS NDS 2030</a:t>
            </a:r>
          </a:p>
        </p:txBody>
      </p:sp>
      <p:sp>
        <p:nvSpPr>
          <p:cNvPr id="36" name="Zaobljeni pravokutnik 28">
            <a:extLst>
              <a:ext uri="{FF2B5EF4-FFF2-40B4-BE49-F238E27FC236}">
                <a16:creationId xmlns:a16="http://schemas.microsoft.com/office/drawing/2014/main" id="{EA28C565-3227-4A1B-B985-41EB6E8D221C}"/>
              </a:ext>
            </a:extLst>
          </p:cNvPr>
          <p:cNvSpPr/>
          <p:nvPr/>
        </p:nvSpPr>
        <p:spPr>
          <a:xfrm>
            <a:off x="3287107" y="1576089"/>
            <a:ext cx="2754503" cy="11171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3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Development Strategy 2030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7B8BF3A-479E-4482-9FE6-4ABDC9444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083918"/>
            <a:ext cx="1448698" cy="905180"/>
          </a:xfrm>
          <a:prstGeom prst="rect">
            <a:avLst/>
          </a:prstGeom>
        </p:spPr>
      </p:pic>
      <p:sp>
        <p:nvSpPr>
          <p:cNvPr id="34" name="Zaobljeni pravokutnik 28"/>
          <p:cNvSpPr>
            <a:spLocks noChangeAspect="1"/>
          </p:cNvSpPr>
          <p:nvPr/>
        </p:nvSpPr>
        <p:spPr>
          <a:xfrm>
            <a:off x="6830761" y="1851670"/>
            <a:ext cx="2106094" cy="6982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RAS Slavonija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859A57A-69A6-4EBC-A668-D11029497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61456">
            <a:off x="6124584" y="1954748"/>
            <a:ext cx="627673" cy="519791"/>
          </a:xfrm>
          <a:prstGeom prst="rect">
            <a:avLst/>
          </a:prstGeom>
        </p:spPr>
      </p:pic>
      <p:sp>
        <p:nvSpPr>
          <p:cNvPr id="54" name="Zaobljeni pravokutnik 56">
            <a:extLst>
              <a:ext uri="{FF2B5EF4-FFF2-40B4-BE49-F238E27FC236}">
                <a16:creationId xmlns:a16="http://schemas.microsoft.com/office/drawing/2014/main" id="{3D74C77F-8525-4770-ACF1-E855571F2F18}"/>
              </a:ext>
            </a:extLst>
          </p:cNvPr>
          <p:cNvSpPr/>
          <p:nvPr/>
        </p:nvSpPr>
        <p:spPr>
          <a:xfrm>
            <a:off x="3222108" y="2794441"/>
            <a:ext cx="2754503" cy="1573202"/>
          </a:xfrm>
          <a:prstGeom prst="roundRect">
            <a:avLst/>
          </a:prstGeom>
          <a:gradFill flip="none" rotWithShape="1">
            <a:gsLst>
              <a:gs pos="0">
                <a:srgbClr val="283891">
                  <a:shade val="30000"/>
                  <a:satMod val="115000"/>
                </a:srgbClr>
              </a:gs>
              <a:gs pos="50000">
                <a:srgbClr val="283891">
                  <a:shade val="67500"/>
                  <a:satMod val="115000"/>
                </a:srgbClr>
              </a:gs>
              <a:gs pos="100000">
                <a:srgbClr val="28389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r-HR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 Agreement</a:t>
            </a:r>
          </a:p>
        </p:txBody>
      </p:sp>
      <p:sp>
        <p:nvSpPr>
          <p:cNvPr id="55" name="Zaobljeni pravokutnik 48">
            <a:extLst>
              <a:ext uri="{FF2B5EF4-FFF2-40B4-BE49-F238E27FC236}">
                <a16:creationId xmlns:a16="http://schemas.microsoft.com/office/drawing/2014/main" id="{ACDF54EA-DD51-41BF-8A55-B676333DCBE7}"/>
              </a:ext>
            </a:extLst>
          </p:cNvPr>
          <p:cNvSpPr/>
          <p:nvPr/>
        </p:nvSpPr>
        <p:spPr>
          <a:xfrm>
            <a:off x="3272220" y="3171390"/>
            <a:ext cx="1296271" cy="10177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Sectoral Operational Programme</a:t>
            </a:r>
          </a:p>
          <a:p>
            <a:pPr algn="ctr"/>
            <a:r>
              <a:rPr lang="hr-HR" sz="7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2021-2027</a:t>
            </a:r>
          </a:p>
        </p:txBody>
      </p:sp>
      <p:sp>
        <p:nvSpPr>
          <p:cNvPr id="56" name="Zaobljeni pravokutnik 51">
            <a:extLst>
              <a:ext uri="{FF2B5EF4-FFF2-40B4-BE49-F238E27FC236}">
                <a16:creationId xmlns:a16="http://schemas.microsoft.com/office/drawing/2014/main" id="{286F0F8F-7DEC-4BF4-81E0-DD6E0EB1A11C}"/>
              </a:ext>
            </a:extLst>
          </p:cNvPr>
          <p:cNvSpPr/>
          <p:nvPr/>
        </p:nvSpPr>
        <p:spPr>
          <a:xfrm>
            <a:off x="4637221" y="3151485"/>
            <a:ext cx="1299776" cy="10177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Operational Programme (ROP) 2021-2027</a:t>
            </a:r>
          </a:p>
        </p:txBody>
      </p:sp>
      <p:sp>
        <p:nvSpPr>
          <p:cNvPr id="57" name="Flowchart: Sort 64">
            <a:extLst>
              <a:ext uri="{FF2B5EF4-FFF2-40B4-BE49-F238E27FC236}">
                <a16:creationId xmlns:a16="http://schemas.microsoft.com/office/drawing/2014/main" id="{F686D9AB-7A68-4829-B4B0-60CF4FA430C3}"/>
              </a:ext>
            </a:extLst>
          </p:cNvPr>
          <p:cNvSpPr/>
          <p:nvPr/>
        </p:nvSpPr>
        <p:spPr>
          <a:xfrm rot="10800000">
            <a:off x="4441909" y="2499614"/>
            <a:ext cx="277409" cy="384374"/>
          </a:xfrm>
          <a:prstGeom prst="flowChartSo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  <p:pic>
        <p:nvPicPr>
          <p:cNvPr id="64" name="Slika 63">
            <a:extLst>
              <a:ext uri="{FF2B5EF4-FFF2-40B4-BE49-F238E27FC236}">
                <a16:creationId xmlns:a16="http://schemas.microsoft.com/office/drawing/2014/main" id="{F0CE9456-47A9-4F06-A76C-CEA33A4F0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32478">
            <a:off x="2576668" y="1910360"/>
            <a:ext cx="627673" cy="51979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8190530-5322-4736-8D17-ABC214E3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NDS 2030 – 1st step in programming  </a:t>
            </a:r>
            <a:r>
              <a:rPr lang="hr-H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EU </a:t>
            </a:r>
            <a:r>
              <a:rPr lang="hr-HR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funds</a:t>
            </a:r>
            <a:r>
              <a:rPr lang="hr-H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under</a:t>
            </a:r>
            <a:r>
              <a:rPr lang="hr-H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Financial perspective post-2020</a:t>
            </a:r>
          </a:p>
        </p:txBody>
      </p:sp>
    </p:spTree>
    <p:extLst>
      <p:ext uri="{BB962C8B-B14F-4D97-AF65-F5344CB8AC3E}">
        <p14:creationId xmlns:p14="http://schemas.microsoft.com/office/powerpoint/2010/main" val="248109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8CEECD-522F-407E-B382-889101A1969A}"/>
              </a:ext>
            </a:extLst>
          </p:cNvPr>
          <p:cNvSpPr/>
          <p:nvPr/>
        </p:nvSpPr>
        <p:spPr>
          <a:xfrm>
            <a:off x="633472" y="1288491"/>
            <a:ext cx="8106072" cy="133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Duration of Contract 26 months (11 May 2018 – 11 July 2020)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 components:</a:t>
            </a:r>
          </a:p>
          <a:p>
            <a:pPr>
              <a:lnSpc>
                <a:spcPct val="150000"/>
              </a:lnSpc>
            </a:pPr>
            <a:endParaRPr lang="hr-H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F5F78375-D79D-49AB-8F1F-DE0101DC9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694232"/>
              </p:ext>
            </p:extLst>
          </p:nvPr>
        </p:nvGraphicFramePr>
        <p:xfrm>
          <a:off x="827584" y="2949348"/>
          <a:ext cx="7211144" cy="192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Naslov 3">
            <a:extLst>
              <a:ext uri="{FF2B5EF4-FFF2-40B4-BE49-F238E27FC236}">
                <a16:creationId xmlns:a16="http://schemas.microsoft.com/office/drawing/2014/main" id="{9B322F26-BE77-4B41-98CA-6B9692C84A18}"/>
              </a:ext>
            </a:extLst>
          </p:cNvPr>
          <p:cNvSpPr txBox="1">
            <a:spLocks/>
          </p:cNvSpPr>
          <p:nvPr/>
        </p:nvSpPr>
        <p:spPr>
          <a:xfrm>
            <a:off x="404456" y="171220"/>
            <a:ext cx="7632849" cy="79575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 Agreement with World Bank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E052C-3312-4BAF-B984-27B09FC5B9DA}"/>
              </a:ext>
            </a:extLst>
          </p:cNvPr>
          <p:cNvSpPr txBox="1"/>
          <p:nvPr/>
        </p:nvSpPr>
        <p:spPr>
          <a:xfrm>
            <a:off x="3819108" y="4496221"/>
            <a:ext cx="1098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b="1" dirty="0">
                <a:solidFill>
                  <a:srgbClr val="FFFF00"/>
                </a:solidFill>
              </a:rPr>
              <a:t>RAS NRS 2030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DBB8F2-C331-4343-8489-282E232564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17796"/>
            <a:ext cx="639152" cy="402204"/>
          </a:xfrm>
          <a:prstGeom prst="rect">
            <a:avLst/>
          </a:prstGeom>
        </p:spPr>
      </p:pic>
      <p:sp>
        <p:nvSpPr>
          <p:cNvPr id="10" name="Zaobljeni pravokutnik 28">
            <a:extLst>
              <a:ext uri="{FF2B5EF4-FFF2-40B4-BE49-F238E27FC236}">
                <a16:creationId xmlns:a16="http://schemas.microsoft.com/office/drawing/2014/main" id="{8489C142-BAF8-4D00-ADE1-D1A94D4085FF}"/>
              </a:ext>
            </a:extLst>
          </p:cNvPr>
          <p:cNvSpPr>
            <a:spLocks noChangeAspect="1"/>
          </p:cNvSpPr>
          <p:nvPr/>
        </p:nvSpPr>
        <p:spPr>
          <a:xfrm>
            <a:off x="5920062" y="1929571"/>
            <a:ext cx="2106094" cy="6982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RAS Slavonija</a:t>
            </a:r>
          </a:p>
        </p:txBody>
      </p:sp>
    </p:spTree>
    <p:extLst>
      <p:ext uri="{BB962C8B-B14F-4D97-AF65-F5344CB8AC3E}">
        <p14:creationId xmlns:p14="http://schemas.microsoft.com/office/powerpoint/2010/main" val="18657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1849"/>
            <a:ext cx="2104596" cy="779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670"/>
            <a:ext cx="9144000" cy="3373160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395536" y="1419622"/>
          <a:ext cx="8199456" cy="26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6348" y="4200321"/>
            <a:ext cx="7508659" cy="461665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2">
                <a:alpha val="48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Horizontal policies: </a:t>
            </a:r>
            <a:r>
              <a:rPr lang="en-US" sz="1200" dirty="0" err="1">
                <a:solidFill>
                  <a:schemeClr val="bg1"/>
                </a:solidFill>
              </a:rPr>
              <a:t>Makro</a:t>
            </a:r>
            <a:r>
              <a:rPr lang="en-US" sz="1200" dirty="0">
                <a:solidFill>
                  <a:schemeClr val="bg1"/>
                </a:solidFill>
              </a:rPr>
              <a:t> economic policy, Justice, Good Governance, </a:t>
            </a:r>
            <a:r>
              <a:rPr lang="en-US" sz="1200" dirty="0">
                <a:solidFill>
                  <a:srgbClr val="FF0000"/>
                </a:solidFill>
              </a:rPr>
              <a:t>Territorial development</a:t>
            </a:r>
            <a:r>
              <a:rPr lang="en-US" sz="1200" dirty="0">
                <a:solidFill>
                  <a:schemeClr val="bg1"/>
                </a:solidFill>
              </a:rPr>
              <a:t>, Demography and Social policies, Education and Human Development, Industrial development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131840" y="541048"/>
            <a:ext cx="56166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NDS 2030 Thematic areas and horizontal policies</a:t>
            </a:r>
          </a:p>
        </p:txBody>
      </p:sp>
    </p:spTree>
    <p:extLst>
      <p:ext uri="{BB962C8B-B14F-4D97-AF65-F5344CB8AC3E}">
        <p14:creationId xmlns:p14="http://schemas.microsoft.com/office/powerpoint/2010/main" val="335648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DB4890-6017-4231-BFED-3AE8BC56DC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/>
              <a:t>Territorial development</a:t>
            </a:r>
            <a:r>
              <a:rPr lang="hr-HR" sz="3200" dirty="0"/>
              <a:t>:</a:t>
            </a:r>
            <a:br>
              <a:rPr lang="hr-HR" sz="3200" dirty="0"/>
            </a:br>
            <a:r>
              <a:rPr lang="hr-HR" sz="3200" dirty="0"/>
              <a:t> </a:t>
            </a:r>
            <a:r>
              <a:rPr lang="en-US" sz="3200" dirty="0"/>
              <a:t>Sectorial approach to spatial development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712EE57-6478-4B2E-9A48-3201DCC558F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17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2C404-8B2E-4C91-806A-72726253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Sectorial approach to spatial development</a:t>
            </a:r>
            <a:endParaRPr lang="en-US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B456A8-CDA9-423E-AC55-CB967A68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03598"/>
            <a:ext cx="7848872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Helping regions facing industrial transition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smart</a:t>
            </a:r>
            <a:r>
              <a:rPr lang="hr-HR" dirty="0"/>
              <a:t> specialisation </a:t>
            </a:r>
            <a:r>
              <a:rPr lang="en-US" dirty="0"/>
              <a:t>through:</a:t>
            </a:r>
          </a:p>
          <a:p>
            <a:r>
              <a:rPr lang="en-US" dirty="0"/>
              <a:t>Definition of</a:t>
            </a:r>
            <a:r>
              <a:rPr lang="hr-HR" dirty="0"/>
              <a:t> </a:t>
            </a:r>
            <a:r>
              <a:rPr lang="en-US" dirty="0"/>
              <a:t>functional regions</a:t>
            </a:r>
          </a:p>
          <a:p>
            <a:r>
              <a:rPr lang="en-US" dirty="0"/>
              <a:t>Vision of development of a particular functional region</a:t>
            </a:r>
          </a:p>
          <a:p>
            <a:r>
              <a:rPr lang="en-US" dirty="0"/>
              <a:t>Definition of development directions and strategic goals</a:t>
            </a:r>
          </a:p>
          <a:p>
            <a:r>
              <a:rPr lang="en-US" dirty="0"/>
              <a:t>Definition of the "Policy Mix" (Structural Reform Measures, Implementation Mechanisms and "Flagship" Projects) </a:t>
            </a:r>
          </a:p>
          <a:p>
            <a:r>
              <a:rPr lang="en-US" dirty="0"/>
              <a:t>Definition of the way of implementation and sources of funding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A0C41964-B1A6-4C08-B04B-A805DDA67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939902"/>
            <a:ext cx="7704856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70C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Aim: To build synergies, raise competitiveness  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70C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and to enhance the international attractiveness of the region and position in global value chains </a:t>
            </a:r>
          </a:p>
        </p:txBody>
      </p:sp>
    </p:spTree>
    <p:extLst>
      <p:ext uri="{BB962C8B-B14F-4D97-AF65-F5344CB8AC3E}">
        <p14:creationId xmlns:p14="http://schemas.microsoft.com/office/powerpoint/2010/main" val="357132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Development of functional territory</a:t>
            </a:r>
          </a:p>
        </p:txBody>
      </p:sp>
      <p:pic>
        <p:nvPicPr>
          <p:cNvPr id="67587" name="Rezervirano mjesto sadržaja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213" y="1370013"/>
            <a:ext cx="6759575" cy="3262312"/>
          </a:xfrm>
        </p:spPr>
      </p:pic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A406FED-00EE-4B8D-833C-2ADDD047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9BD10-153C-4D0F-9653-F24BC2D2F34A}" type="slidenum">
              <a:rPr lang="en-US" altLang="sr-Latn-RS" smtClean="0"/>
              <a:pPr>
                <a:defRPr/>
              </a:pPr>
              <a:t>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6182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The main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D</a:t>
            </a:r>
            <a:r>
              <a:rPr lang="en-GB" dirty="0" err="1"/>
              <a:t>iver</a:t>
            </a:r>
            <a:r>
              <a:rPr lang="hr-HR" dirty="0"/>
              <a:t>s</a:t>
            </a:r>
            <a:r>
              <a:rPr lang="en-GB" dirty="0"/>
              <a:t>e demographic and social challenges(migration with growing inclusion problems)</a:t>
            </a:r>
          </a:p>
          <a:p>
            <a:r>
              <a:rPr lang="en-GB" dirty="0"/>
              <a:t>Climate change and environmental risks</a:t>
            </a:r>
          </a:p>
          <a:p>
            <a:r>
              <a:rPr lang="en-GB" dirty="0"/>
              <a:t>Transport pollution</a:t>
            </a:r>
          </a:p>
          <a:p>
            <a:r>
              <a:rPr lang="en-GB" dirty="0"/>
              <a:t>Energy challenges</a:t>
            </a:r>
          </a:p>
          <a:p>
            <a:r>
              <a:rPr lang="en-GB" dirty="0"/>
              <a:t>Security</a:t>
            </a:r>
          </a:p>
          <a:p>
            <a:r>
              <a:rPr lang="en-GB" dirty="0"/>
              <a:t>Health and quality of life</a:t>
            </a:r>
          </a:p>
          <a:p>
            <a:r>
              <a:rPr lang="en-GB" dirty="0" err="1"/>
              <a:t>Demografic</a:t>
            </a:r>
            <a:r>
              <a:rPr lang="en-GB" dirty="0"/>
              <a:t> changes (ageing)</a:t>
            </a:r>
          </a:p>
          <a:p>
            <a:pPr marL="0" indent="0">
              <a:buNone/>
            </a:pPr>
            <a:r>
              <a:rPr lang="hr-HR" sz="4500" b="1" dirty="0">
                <a:solidFill>
                  <a:srgbClr val="002060"/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hr-HR" sz="4500" b="1" dirty="0">
                <a:solidFill>
                  <a:srgbClr val="002060"/>
                </a:solidFill>
              </a:rPr>
              <a:t>                                ALL AT THE SAME TIME</a:t>
            </a:r>
            <a:endParaRPr lang="hr-HR" sz="4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500" dirty="0"/>
          </a:p>
        </p:txBody>
      </p:sp>
      <p:pic>
        <p:nvPicPr>
          <p:cNvPr id="5" name="Slika 5" descr="Društveni izazovi">
            <a:extLst>
              <a:ext uri="{FF2B5EF4-FFF2-40B4-BE49-F238E27FC236}">
                <a16:creationId xmlns:a16="http://schemas.microsoft.com/office/drawing/2014/main" id="{FEB13394-DB3D-4CF7-A26E-C999D87C1D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63638"/>
            <a:ext cx="216140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7055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612</Words>
  <Application>Microsoft Office PowerPoint</Application>
  <PresentationFormat>On-screen Show (16:9)</PresentationFormat>
  <Paragraphs>95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Cambria</vt:lpstr>
      <vt:lpstr>Corbel</vt:lpstr>
      <vt:lpstr>Georgia</vt:lpstr>
      <vt:lpstr>Neo Sans</vt:lpstr>
      <vt:lpstr>Open Sans</vt:lpstr>
      <vt:lpstr>Office Theme</vt:lpstr>
      <vt:lpstr> Importance of smart specialization and creation of functional regions for territorial development</vt:lpstr>
      <vt:lpstr>New approach to strategic planning in Croatia  (from S3 to NDP 2030)</vt:lpstr>
      <vt:lpstr>NDS 2030 – 1st step in programming  EU funds under Financial perspective post-2020</vt:lpstr>
      <vt:lpstr>PowerPoint Presentation</vt:lpstr>
      <vt:lpstr>PowerPoint Presentation</vt:lpstr>
      <vt:lpstr>Territorial development:  Sectorial approach to spatial development</vt:lpstr>
      <vt:lpstr>Sectorial approach to spatial development</vt:lpstr>
      <vt:lpstr>Development of functional territory</vt:lpstr>
      <vt:lpstr>The main challenges</vt:lpstr>
      <vt:lpstr>The main Game changers</vt:lpstr>
      <vt:lpstr>Smart Specialisation Priority niches in Croatian economy</vt:lpstr>
      <vt:lpstr>Creation of Smart cities and Smart Island investment platforms in Croatia in cooperation of European Investment Bank (EIAH)</vt:lpstr>
      <vt:lpstr>What is the rationale for the EUSAIR S3 cooperation</vt:lpstr>
      <vt:lpstr>  Thank You for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Blanka</dc:creator>
  <cp:lastModifiedBy>Marija Rajaković</cp:lastModifiedBy>
  <cp:revision>92</cp:revision>
  <cp:lastPrinted>2018-10-16T12:59:55Z</cp:lastPrinted>
  <dcterms:created xsi:type="dcterms:W3CDTF">2017-10-19T09:44:32Z</dcterms:created>
  <dcterms:modified xsi:type="dcterms:W3CDTF">2018-10-16T13:34:06Z</dcterms:modified>
</cp:coreProperties>
</file>