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0D185-A131-41E6-A9DC-78A81E8A3F06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6F67-5C3E-4CA6-8904-65441E9C0A0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1473"/>
            <a:ext cx="9144000" cy="5135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05568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8027181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074054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806372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99084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Presentazione su schermo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Astrid Pavesic</dc:creator>
  <cp:lastModifiedBy>Astrid Pavesic</cp:lastModifiedBy>
  <cp:revision>1</cp:revision>
  <dcterms:created xsi:type="dcterms:W3CDTF">2019-04-02T09:50:10Z</dcterms:created>
  <dcterms:modified xsi:type="dcterms:W3CDTF">2019-04-02T09:56:41Z</dcterms:modified>
</cp:coreProperties>
</file>