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Monday, January 25,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150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Monday, January 25,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8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Monday, January 25,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9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Monday, January 25,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3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Monday, January 25,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9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Monday, January 25,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0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Monday, January 25,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Monday, January 25,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029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Monday, January 25,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Monday, January 25,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9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Monday, January 25,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3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Monday, January 25,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50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688F46-1C35-45E5-A488-05E46F1C9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268" y="1163784"/>
            <a:ext cx="5437187" cy="226521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alpha val="60000"/>
                  </a:schemeClr>
                </a:solidFill>
              </a:rPr>
              <a:t>Andrea </a:t>
            </a:r>
            <a:r>
              <a:rPr lang="en-GB" dirty="0" err="1">
                <a:solidFill>
                  <a:schemeClr val="tx1">
                    <a:alpha val="60000"/>
                  </a:schemeClr>
                </a:solidFill>
              </a:rPr>
              <a:t>Kavarić</a:t>
            </a:r>
            <a:r>
              <a:rPr lang="en-GB" dirty="0">
                <a:solidFill>
                  <a:schemeClr val="tx1">
                    <a:alpha val="60000"/>
                  </a:schemeClr>
                </a:solidFill>
              </a:rPr>
              <a:t>, PhD</a:t>
            </a:r>
          </a:p>
          <a:p>
            <a:endParaRPr lang="en-GB" dirty="0">
              <a:solidFill>
                <a:schemeClr val="tx1">
                  <a:alpha val="60000"/>
                </a:schemeClr>
              </a:solidFill>
            </a:endParaRPr>
          </a:p>
          <a:p>
            <a:r>
              <a:rPr lang="en-GB" dirty="0">
                <a:solidFill>
                  <a:schemeClr val="tx1">
                    <a:alpha val="60000"/>
                  </a:schemeClr>
                </a:solidFill>
              </a:rPr>
              <a:t>Women in Entrepreneurship in tourism during the COVID-19 Pandemic</a:t>
            </a:r>
          </a:p>
          <a:p>
            <a:endParaRPr lang="en-GB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87560B9-86B8-4558-93E9-FAB8DBE4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66122" y="7174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1400469-1077-4353-BFB5-E4159ADF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1524143" y="5425719"/>
            <a:ext cx="826527" cy="463493"/>
          </a:xfrm>
          <a:custGeom>
            <a:avLst/>
            <a:gdLst>
              <a:gd name="connsiteX0" fmla="*/ 791231 w 826527"/>
              <a:gd name="connsiteY0" fmla="*/ 135754 h 463493"/>
              <a:gd name="connsiteX1" fmla="*/ 826527 w 826527"/>
              <a:gd name="connsiteY1" fmla="*/ 178533 h 463493"/>
              <a:gd name="connsiteX2" fmla="*/ 658803 w 826527"/>
              <a:gd name="connsiteY2" fmla="*/ 346257 h 463493"/>
              <a:gd name="connsiteX3" fmla="*/ 627362 w 826527"/>
              <a:gd name="connsiteY3" fmla="*/ 299623 h 463493"/>
              <a:gd name="connsiteX4" fmla="*/ 463493 w 826527"/>
              <a:gd name="connsiteY4" fmla="*/ 231747 h 463493"/>
              <a:gd name="connsiteX5" fmla="*/ 231747 w 826527"/>
              <a:gd name="connsiteY5" fmla="*/ 463493 h 463493"/>
              <a:gd name="connsiteX6" fmla="*/ 0 w 826527"/>
              <a:gd name="connsiteY6" fmla="*/ 463493 h 463493"/>
              <a:gd name="connsiteX7" fmla="*/ 463492 w 826527"/>
              <a:gd name="connsiteY7" fmla="*/ 0 h 463493"/>
              <a:gd name="connsiteX8" fmla="*/ 791231 w 826527"/>
              <a:gd name="connsiteY8" fmla="*/ 135754 h 46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6527" h="463493">
                <a:moveTo>
                  <a:pt x="791231" y="135754"/>
                </a:moveTo>
                <a:lnTo>
                  <a:pt x="826527" y="178533"/>
                </a:lnTo>
                <a:lnTo>
                  <a:pt x="658803" y="346257"/>
                </a:lnTo>
                <a:lnTo>
                  <a:pt x="627362" y="299623"/>
                </a:lnTo>
                <a:cubicBezTo>
                  <a:pt x="585424" y="257686"/>
                  <a:pt x="527487" y="231747"/>
                  <a:pt x="463493" y="231747"/>
                </a:cubicBezTo>
                <a:cubicBezTo>
                  <a:pt x="335503" y="231746"/>
                  <a:pt x="231746" y="335503"/>
                  <a:pt x="231747" y="463493"/>
                </a:cubicBezTo>
                <a:lnTo>
                  <a:pt x="0" y="463493"/>
                </a:lnTo>
                <a:cubicBezTo>
                  <a:pt x="0" y="207513"/>
                  <a:pt x="207513" y="0"/>
                  <a:pt x="463492" y="0"/>
                </a:cubicBezTo>
                <a:cubicBezTo>
                  <a:pt x="591482" y="0"/>
                  <a:pt x="707356" y="51879"/>
                  <a:pt x="791231" y="13575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127000" dir="2700000">
              <a:schemeClr val="accent1">
                <a:lumMod val="60000"/>
                <a:lumOff val="4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F28851F7-6B20-43F1-90FF-B41CE11AF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1562489" y="5445666"/>
            <a:ext cx="807174" cy="508309"/>
          </a:xfrm>
          <a:custGeom>
            <a:avLst/>
            <a:gdLst>
              <a:gd name="connsiteX0" fmla="*/ 791232 w 807174"/>
              <a:gd name="connsiteY0" fmla="*/ 148880 h 508309"/>
              <a:gd name="connsiteX1" fmla="*/ 807174 w 807174"/>
              <a:gd name="connsiteY1" fmla="*/ 170072 h 508309"/>
              <a:gd name="connsiteX2" fmla="*/ 636502 w 807174"/>
              <a:gd name="connsiteY2" fmla="*/ 340744 h 508309"/>
              <a:gd name="connsiteX3" fmla="*/ 627362 w 807174"/>
              <a:gd name="connsiteY3" fmla="*/ 328595 h 508309"/>
              <a:gd name="connsiteX4" fmla="*/ 463493 w 807174"/>
              <a:gd name="connsiteY4" fmla="*/ 254155 h 508309"/>
              <a:gd name="connsiteX5" fmla="*/ 231747 w 807174"/>
              <a:gd name="connsiteY5" fmla="*/ 508309 h 508309"/>
              <a:gd name="connsiteX6" fmla="*/ 0 w 807174"/>
              <a:gd name="connsiteY6" fmla="*/ 508309 h 508309"/>
              <a:gd name="connsiteX7" fmla="*/ 463493 w 807174"/>
              <a:gd name="connsiteY7" fmla="*/ 0 h 508309"/>
              <a:gd name="connsiteX8" fmla="*/ 791232 w 807174"/>
              <a:gd name="connsiteY8" fmla="*/ 148880 h 50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174" h="508309">
                <a:moveTo>
                  <a:pt x="791232" y="148880"/>
                </a:moveTo>
                <a:lnTo>
                  <a:pt x="807174" y="170072"/>
                </a:lnTo>
                <a:lnTo>
                  <a:pt x="636502" y="340744"/>
                </a:lnTo>
                <a:lnTo>
                  <a:pt x="627362" y="328595"/>
                </a:lnTo>
                <a:cubicBezTo>
                  <a:pt x="585425" y="282602"/>
                  <a:pt x="527487" y="254155"/>
                  <a:pt x="463493" y="254155"/>
                </a:cubicBezTo>
                <a:cubicBezTo>
                  <a:pt x="335503" y="254155"/>
                  <a:pt x="231746" y="367943"/>
                  <a:pt x="231747" y="508309"/>
                </a:cubicBezTo>
                <a:lnTo>
                  <a:pt x="0" y="508309"/>
                </a:lnTo>
                <a:cubicBezTo>
                  <a:pt x="0" y="227578"/>
                  <a:pt x="207513" y="0"/>
                  <a:pt x="463493" y="0"/>
                </a:cubicBezTo>
                <a:cubicBezTo>
                  <a:pt x="591482" y="-1"/>
                  <a:pt x="707356" y="56895"/>
                  <a:pt x="791232" y="14888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75DB36EF-BD4B-4A4E-8B99-1EE582CF56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5" r="15105" b="1"/>
          <a:stretch/>
        </p:blipFill>
        <p:spPr>
          <a:xfrm>
            <a:off x="6640455" y="606796"/>
            <a:ext cx="4868976" cy="5644408"/>
          </a:xfrm>
          <a:custGeom>
            <a:avLst/>
            <a:gdLst/>
            <a:ahLst/>
            <a:cxnLst/>
            <a:rect l="l" t="t" r="r" b="b"/>
            <a:pathLst>
              <a:path w="4868976" h="5644408">
                <a:moveTo>
                  <a:pt x="2398421" y="0"/>
                </a:moveTo>
                <a:lnTo>
                  <a:pt x="4868973" y="1424628"/>
                </a:lnTo>
                <a:lnTo>
                  <a:pt x="4868976" y="1424625"/>
                </a:lnTo>
                <a:lnTo>
                  <a:pt x="4868976" y="1424628"/>
                </a:lnTo>
                <a:lnTo>
                  <a:pt x="4868976" y="4219781"/>
                </a:lnTo>
                <a:lnTo>
                  <a:pt x="2398419" y="5644408"/>
                </a:lnTo>
                <a:lnTo>
                  <a:pt x="0" y="4219781"/>
                </a:lnTo>
                <a:lnTo>
                  <a:pt x="0" y="1424628"/>
                </a:lnTo>
                <a:lnTo>
                  <a:pt x="0" y="1424625"/>
                </a:lnTo>
                <a:lnTo>
                  <a:pt x="3" y="1424628"/>
                </a:lnTo>
                <a:close/>
              </a:path>
            </a:pathLst>
          </a:custGeom>
        </p:spPr>
      </p:pic>
      <p:sp>
        <p:nvSpPr>
          <p:cNvPr id="71" name="Oval 70">
            <a:extLst>
              <a:ext uri="{FF2B5EF4-FFF2-40B4-BE49-F238E27FC236}">
                <a16:creationId xmlns:a16="http://schemas.microsoft.com/office/drawing/2014/main" id="{09E6BACC-8290-425B-A517-1914E16D8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865497" y="5915162"/>
            <a:ext cx="53549" cy="233295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63500" dist="2540000">
              <a:schemeClr val="accent1">
                <a:lumMod val="60000"/>
                <a:lumOff val="4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3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F6A3FB-1751-4CDD-B686-A1D737B2E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5524" cy="1997855"/>
          </a:xfrm>
        </p:spPr>
        <p:txBody>
          <a:bodyPr wrap="square" anchor="b">
            <a:normAutofit/>
          </a:bodyPr>
          <a:lstStyle/>
          <a:p>
            <a:r>
              <a:rPr lang="en-GB" dirty="0"/>
              <a:t>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60165-FCF1-42FE-A1A8-7448FBE7B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678400"/>
            <a:ext cx="3565525" cy="3414425"/>
          </a:xfrm>
        </p:spPr>
        <p:txBody>
          <a:bodyPr anchor="t">
            <a:normAutofit/>
          </a:bodyPr>
          <a:lstStyle/>
          <a:p>
            <a:r>
              <a:rPr lang="en-GB" sz="1600" dirty="0"/>
              <a:t>PhD of Tourism management </a:t>
            </a:r>
          </a:p>
          <a:p>
            <a:r>
              <a:rPr lang="en-GB" sz="1600" dirty="0"/>
              <a:t>State Fellow for Doctoral Research</a:t>
            </a:r>
          </a:p>
          <a:p>
            <a:r>
              <a:rPr lang="en-GB" sz="1600" dirty="0"/>
              <a:t>Lecturer at the University of the Mediterranean</a:t>
            </a:r>
          </a:p>
          <a:p>
            <a:r>
              <a:rPr lang="en-GB" sz="1600" dirty="0"/>
              <a:t>Lecturer at University of </a:t>
            </a:r>
            <a:r>
              <a:rPr lang="en-GB" sz="1600" dirty="0" err="1"/>
              <a:t>Donja</a:t>
            </a:r>
            <a:r>
              <a:rPr lang="en-GB" sz="1600" dirty="0"/>
              <a:t> </a:t>
            </a:r>
            <a:r>
              <a:rPr lang="en-GB" sz="1600" dirty="0" err="1"/>
              <a:t>Gorica</a:t>
            </a:r>
            <a:r>
              <a:rPr lang="en-GB" sz="1600" dirty="0"/>
              <a:t> </a:t>
            </a:r>
          </a:p>
          <a:p>
            <a:r>
              <a:rPr lang="sr-Latn-ME" sz="1600" dirty="0"/>
              <a:t>Expert on international projects</a:t>
            </a:r>
          </a:p>
          <a:p>
            <a:r>
              <a:rPr lang="sr-Latn-ME" sz="1600" dirty="0"/>
              <a:t>Entrepreneur</a:t>
            </a:r>
            <a:endParaRPr lang="en-GB" sz="1600" dirty="0"/>
          </a:p>
        </p:txBody>
      </p:sp>
      <p:pic>
        <p:nvPicPr>
          <p:cNvPr id="5" name="Picture 4" descr="A picture containing wall, indoor, person&#10;&#10;Description automatically generated">
            <a:extLst>
              <a:ext uri="{FF2B5EF4-FFF2-40B4-BE49-F238E27FC236}">
                <a16:creationId xmlns:a16="http://schemas.microsoft.com/office/drawing/2014/main" id="{0E03111E-4869-400C-9014-0DA575DA9F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33249"/>
          <a:stretch/>
        </p:blipFill>
        <p:spPr>
          <a:xfrm>
            <a:off x="5588000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23" name="Group 16">
            <a:extLst>
              <a:ext uri="{FF2B5EF4-FFF2-40B4-BE49-F238E27FC236}">
                <a16:creationId xmlns:a16="http://schemas.microsoft.com/office/drawing/2014/main" id="{183B29DA-9BB8-4BA8-B8E1-8C2B544078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D02496F8-166D-469A-8040-08608013BF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23E648A7-A02A-4DC7-9FEC-489F1BA6F7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4EF573B1-38BC-4C7B-894C-BE3864A04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647A77D8-817B-4A9F-86AA-FE781E813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4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E2B4E0-35BF-4386-B04E-827FF55CD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5524" cy="1997855"/>
          </a:xfrm>
        </p:spPr>
        <p:txBody>
          <a:bodyPr wrap="square" anchor="b">
            <a:normAutofit/>
          </a:bodyPr>
          <a:lstStyle/>
          <a:p>
            <a:r>
              <a:rPr lang="en-GB" dirty="0"/>
              <a:t>About</a:t>
            </a:r>
            <a:r>
              <a:rPr lang="sr-Latn-ME" dirty="0"/>
              <a:t> Host Consulting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9FB75-DA5F-43E7-AF17-D736F129F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678400"/>
            <a:ext cx="3565525" cy="3414425"/>
          </a:xfrm>
        </p:spPr>
        <p:txBody>
          <a:bodyPr anchor="t">
            <a:normAutofit fontScale="92500" lnSpcReduction="20000"/>
          </a:bodyPr>
          <a:lstStyle/>
          <a:p>
            <a:r>
              <a:rPr lang="en-GB" sz="1600" dirty="0"/>
              <a:t>Company portfolio</a:t>
            </a:r>
            <a:endParaRPr lang="sr-Latn-ME" sz="1600" dirty="0"/>
          </a:p>
          <a:p>
            <a:r>
              <a:rPr lang="sr-Latn-ME" sz="1600" dirty="0"/>
              <a:t>Fran</a:t>
            </a:r>
            <a:r>
              <a:rPr lang="en-GB" sz="1600" dirty="0" err="1"/>
              <a:t>chising</a:t>
            </a:r>
            <a:r>
              <a:rPr lang="en-GB" sz="1600" dirty="0"/>
              <a:t> in hospitality </a:t>
            </a:r>
            <a:endParaRPr lang="sr-Latn-ME" sz="1600" dirty="0"/>
          </a:p>
          <a:p>
            <a:r>
              <a:rPr lang="sr-Latn-ME" sz="1600" dirty="0"/>
              <a:t>Pre-opening </a:t>
            </a:r>
            <a:r>
              <a:rPr lang="en-GB" sz="1600" dirty="0"/>
              <a:t>of hotels</a:t>
            </a:r>
            <a:endParaRPr lang="sr-Latn-ME" sz="1600" dirty="0"/>
          </a:p>
          <a:p>
            <a:r>
              <a:rPr lang="sr-Latn-ME" sz="1600" dirty="0"/>
              <a:t>Strat</a:t>
            </a:r>
            <a:r>
              <a:rPr lang="en-GB" sz="1600" dirty="0" err="1"/>
              <a:t>egic</a:t>
            </a:r>
            <a:r>
              <a:rPr lang="en-GB" sz="1600" dirty="0"/>
              <a:t> management in hospitality </a:t>
            </a:r>
            <a:endParaRPr lang="sr-Latn-ME" sz="1600" dirty="0"/>
          </a:p>
          <a:p>
            <a:r>
              <a:rPr lang="sr-Latn-ME" sz="1600" dirty="0"/>
              <a:t>Operati</a:t>
            </a:r>
            <a:r>
              <a:rPr lang="en-GB" sz="1600" dirty="0" err="1"/>
              <a:t>onal</a:t>
            </a:r>
            <a:r>
              <a:rPr lang="en-GB" sz="1600" dirty="0"/>
              <a:t> management in hotels </a:t>
            </a:r>
            <a:endParaRPr lang="sr-Latn-ME" sz="1600" dirty="0"/>
          </a:p>
          <a:p>
            <a:r>
              <a:rPr lang="sr-Latn-ME" sz="1600" dirty="0"/>
              <a:t>Stra</a:t>
            </a:r>
            <a:r>
              <a:rPr lang="en-GB" sz="1600" dirty="0" err="1"/>
              <a:t>tegic</a:t>
            </a:r>
            <a:r>
              <a:rPr lang="en-GB" sz="1600" dirty="0"/>
              <a:t> documents</a:t>
            </a:r>
            <a:endParaRPr lang="sr-Latn-ME" sz="1600" dirty="0"/>
          </a:p>
          <a:p>
            <a:r>
              <a:rPr lang="sr-Latn-ME" sz="1600" dirty="0"/>
              <a:t>Proj</a:t>
            </a:r>
            <a:r>
              <a:rPr lang="en-GB" sz="1600" dirty="0" err="1"/>
              <a:t>ects</a:t>
            </a:r>
            <a:r>
              <a:rPr lang="en-GB" sz="1600" dirty="0"/>
              <a:t> in field of tourism </a:t>
            </a:r>
            <a:endParaRPr lang="sr-Latn-ME" sz="1600" dirty="0"/>
          </a:p>
          <a:p>
            <a:r>
              <a:rPr lang="sr-Latn-ME" sz="1600" dirty="0"/>
              <a:t>Ed</a:t>
            </a:r>
            <a:r>
              <a:rPr lang="en-GB" sz="1600" dirty="0" err="1"/>
              <a:t>ucation</a:t>
            </a:r>
            <a:r>
              <a:rPr lang="en-GB" sz="1600" dirty="0"/>
              <a:t> </a:t>
            </a:r>
            <a:endParaRPr lang="sr-Latn-ME" sz="1600" dirty="0"/>
          </a:p>
          <a:p>
            <a:pPr marL="0" indent="0">
              <a:buNone/>
            </a:pPr>
            <a:endParaRPr lang="en-GB" sz="1600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65679058-9BD6-4311-BCC1-8BCD6E5831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6" r="9692" b="-2"/>
          <a:stretch/>
        </p:blipFill>
        <p:spPr>
          <a:xfrm>
            <a:off x="5588000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183B29DA-9BB8-4BA8-B8E1-8C2B544078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D02496F8-166D-469A-8040-08608013BF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3E648A7-A02A-4DC7-9FEC-489F1BA6F7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4EF573B1-38BC-4C7B-894C-BE3864A04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647A77D8-817B-4A9F-86AA-FE781E813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4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2278A5-8BEC-49E0-B50A-F3FE833B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549275"/>
            <a:ext cx="6048577" cy="3456401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en-US" sz="6400" dirty="0"/>
              <a:t>Women in entrepreneurship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CF1DD-CCFB-4E51-8BC9-560443C8B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4297776"/>
            <a:ext cx="5437187" cy="2010949"/>
          </a:xfrm>
        </p:spPr>
        <p:txBody>
          <a:bodyPr vert="horz" wrap="square" lIns="0" tIns="0" rIns="0" bIns="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dirty="0"/>
              <a:t> I wish that I had known this before…</a:t>
            </a:r>
            <a:endParaRPr lang="en-US" sz="240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4033C2F-EE38-427C-97E3-08EAC8822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71760"/>
            <a:ext cx="666497" cy="1080000"/>
          </a:xfrm>
          <a:custGeom>
            <a:avLst/>
            <a:gdLst>
              <a:gd name="connsiteX0" fmla="*/ 126497 w 666497"/>
              <a:gd name="connsiteY0" fmla="*/ 0 h 1080000"/>
              <a:gd name="connsiteX1" fmla="*/ 666497 w 666497"/>
              <a:gd name="connsiteY1" fmla="*/ 540000 h 1080000"/>
              <a:gd name="connsiteX2" fmla="*/ 126497 w 666497"/>
              <a:gd name="connsiteY2" fmla="*/ 1080000 h 1080000"/>
              <a:gd name="connsiteX3" fmla="*/ 17668 w 666497"/>
              <a:gd name="connsiteY3" fmla="*/ 1069029 h 1080000"/>
              <a:gd name="connsiteX4" fmla="*/ 0 w 666497"/>
              <a:gd name="connsiteY4" fmla="*/ 1063545 h 1080000"/>
              <a:gd name="connsiteX5" fmla="*/ 0 w 666497"/>
              <a:gd name="connsiteY5" fmla="*/ 16455 h 1080000"/>
              <a:gd name="connsiteX6" fmla="*/ 17668 w 666497"/>
              <a:gd name="connsiteY6" fmla="*/ 10971 h 1080000"/>
              <a:gd name="connsiteX7" fmla="*/ 126497 w 666497"/>
              <a:gd name="connsiteY7" fmla="*/ 0 h 10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6497" h="1080000">
                <a:moveTo>
                  <a:pt x="126497" y="0"/>
                </a:moveTo>
                <a:cubicBezTo>
                  <a:pt x="424731" y="0"/>
                  <a:pt x="666497" y="241766"/>
                  <a:pt x="666497" y="540000"/>
                </a:cubicBezTo>
                <a:cubicBezTo>
                  <a:pt x="666497" y="838234"/>
                  <a:pt x="424731" y="1080000"/>
                  <a:pt x="126497" y="1080000"/>
                </a:cubicBezTo>
                <a:cubicBezTo>
                  <a:pt x="89218" y="1080000"/>
                  <a:pt x="52821" y="1076222"/>
                  <a:pt x="17668" y="1069029"/>
                </a:cubicBezTo>
                <a:lnTo>
                  <a:pt x="0" y="1063545"/>
                </a:lnTo>
                <a:lnTo>
                  <a:pt x="0" y="16455"/>
                </a:lnTo>
                <a:lnTo>
                  <a:pt x="17668" y="10971"/>
                </a:lnTo>
                <a:cubicBezTo>
                  <a:pt x="52821" y="3778"/>
                  <a:pt x="89218" y="0"/>
                  <a:pt x="126497" y="0"/>
                </a:cubicBezTo>
                <a:close/>
              </a:path>
            </a:pathLst>
          </a:cu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2940903-7865-4026-879C-CC1ADF911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34337" y="800983"/>
            <a:ext cx="4006800" cy="3788841"/>
            <a:chOff x="7762003" y="672385"/>
            <a:chExt cx="4006800" cy="3788841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82D1BD3-FFA8-4027-A890-672FDD8F70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8528803" y="672385"/>
              <a:ext cx="3240000" cy="3788841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508000" dist="203200" dir="9600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BC5C6D9-8420-4B6F-A949-7B6565266B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8572003" y="180004"/>
              <a:ext cx="1620000" cy="32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0000"/>
                    <a:lumOff val="10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82CFC28-5F56-4F2C-A953-AB57C1CE5C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386" y="5149126"/>
            <a:ext cx="762805" cy="734873"/>
            <a:chOff x="7950336" y="1300590"/>
            <a:chExt cx="762805" cy="734873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492EB854-02D8-4A9E-8BA5-5FEE21DD09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3600000">
              <a:off x="8220298" y="1428832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60000"/>
                  </a:schemeClr>
                </a:gs>
                <a:gs pos="100000">
                  <a:schemeClr val="accent1">
                    <a:lumMod val="60000"/>
                    <a:lumOff val="40000"/>
                    <a:alpha val="6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A1676C39-91DD-4843-8315-4285BA1E7E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3600000">
              <a:off x="8066503" y="1339815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8">
              <a:extLst>
                <a:ext uri="{FF2B5EF4-FFF2-40B4-BE49-F238E27FC236}">
                  <a16:creationId xmlns:a16="http://schemas.microsoft.com/office/drawing/2014/main" id="{B339FEEC-A688-4A3E-BA2C-8FC738A8AF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3600000">
              <a:off x="8217173" y="1608753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60000"/>
                  </a:schemeClr>
                </a:gs>
                <a:gs pos="100000">
                  <a:schemeClr val="accent1">
                    <a:lumMod val="60000"/>
                    <a:lumOff val="40000"/>
                    <a:alpha val="6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508000">
                <a:schemeClr val="bg2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1819068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Sitka Heading</vt:lpstr>
      <vt:lpstr>Source Sans Pro</vt:lpstr>
      <vt:lpstr>3DFloatVTI</vt:lpstr>
      <vt:lpstr>PowerPoint Presentation</vt:lpstr>
      <vt:lpstr>About me</vt:lpstr>
      <vt:lpstr>About Host Consulting </vt:lpstr>
      <vt:lpstr>Women in entrepreneurship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Kavaric</dc:creator>
  <cp:lastModifiedBy>Andrea Kavaric</cp:lastModifiedBy>
  <cp:revision>4</cp:revision>
  <dcterms:created xsi:type="dcterms:W3CDTF">2020-12-01T14:55:25Z</dcterms:created>
  <dcterms:modified xsi:type="dcterms:W3CDTF">2021-01-25T12:51:34Z</dcterms:modified>
</cp:coreProperties>
</file>